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sr-Latn-RS" dirty="0" smtClean="0"/>
              <a:t>     </a:t>
            </a:r>
            <a:r>
              <a:rPr lang="sr-Cyrl-RS" dirty="0" smtClean="0"/>
              <a:t>Десет </a:t>
            </a:r>
            <a:r>
              <a:rPr lang="sr-Cyrl-RS" dirty="0" smtClean="0"/>
              <a:t>Божјих заповести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Десет Божјих заповести се још називају и Декалог, што у преводу значи 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</a:rPr>
              <a:t>десет речи 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или десет изрека. </a:t>
            </a:r>
          </a:p>
          <a:p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Божије заповести се налазе у другој књизи Изласка.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Након изласка изабраног народа 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из египатског ропста, Бог је преко пророка Мојсија дао заповести.</a:t>
            </a:r>
          </a:p>
          <a:p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Мојсије је добио заповести на две каменен плоче: на првој </a:t>
            </a:r>
            <a:r>
              <a:rPr lang="sr-Cyrl-RS" dirty="0" smtClean="0">
                <a:solidFill>
                  <a:srgbClr val="002060"/>
                </a:solidFill>
              </a:rPr>
              <a:t>четири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 на другој </a:t>
            </a:r>
            <a:r>
              <a:rPr lang="sr-Cyrl-RS" dirty="0" smtClean="0">
                <a:solidFill>
                  <a:srgbClr val="002060"/>
                </a:solidFill>
              </a:rPr>
              <a:t>шест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sr-Cyrl-RS" dirty="0" smtClean="0"/>
              <a:t>Гора Синај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Давање заповести на гори Синају јесте заправо </a:t>
            </a:r>
            <a:r>
              <a:rPr lang="sr-Cyrl-RS" b="1" dirty="0" smtClean="0">
                <a:solidFill>
                  <a:schemeClr val="bg1"/>
                </a:solidFill>
              </a:rPr>
              <a:t>склапање савеза </a:t>
            </a:r>
            <a:r>
              <a:rPr lang="sr-Cyrl-RS" dirty="0" smtClean="0">
                <a:solidFill>
                  <a:schemeClr val="bg1"/>
                </a:solidFill>
              </a:rPr>
              <a:t>између Бога и човека.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Бог даје закон јеврејима, тј. склапа савез, даје им правила понашања и ако се буду по закону управљали Бог ће бити њихов и они Његов народ.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3569405" cy="5092351"/>
          </a:xfrm>
        </p:spPr>
      </p:pic>
    </p:spTree>
    <p:extLst>
      <p:ext uri="{BB962C8B-B14F-4D97-AF65-F5344CB8AC3E}">
        <p14:creationId xmlns:p14="http://schemas.microsoft.com/office/powerpoint/2010/main" val="1493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sr-Cyrl-RS" dirty="0" smtClean="0"/>
              <a:t>Испуњавање закона и казна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983163"/>
          </a:xfrm>
          <a:solidFill>
            <a:schemeClr val="bg2">
              <a:lumMod val="75000"/>
              <a:lumOff val="2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Бог им казује да ће бити његов народ само ако се буду понашали по закону.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Он их је изабрао да би их учинио светим народом.</a:t>
            </a:r>
          </a:p>
          <a:p>
            <a:r>
              <a:rPr lang="sr-Cyrl-RS" u="sng" dirty="0" smtClean="0">
                <a:solidFill>
                  <a:srgbClr val="FFC000"/>
                </a:solidFill>
              </a:rPr>
              <a:t>Испуњавање високих моралних етичких начела није било уобичајно за свет у коме се живело</a:t>
            </a:r>
            <a:r>
              <a:rPr lang="sr-Cyrl-RS" dirty="0" smtClean="0">
                <a:solidFill>
                  <a:schemeClr val="bg1"/>
                </a:solidFill>
              </a:rPr>
              <a:t>, поготово када се ради о другом човеку.</a:t>
            </a:r>
          </a:p>
          <a:p>
            <a:pPr lvl="0">
              <a:buClr>
                <a:srgbClr val="759AA5">
                  <a:lumMod val="60000"/>
                  <a:lumOff val="40000"/>
                </a:srgbClr>
              </a:buClr>
            </a:pPr>
            <a:r>
              <a:rPr lang="sr-Cyrl-RS" dirty="0">
                <a:solidFill>
                  <a:schemeClr val="bg1"/>
                </a:solidFill>
              </a:rPr>
              <a:t>Навести пример за приношење деце код осталих народа...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  <a:solidFill>
            <a:schemeClr val="tx2">
              <a:lumMod val="1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Када је год Јеврејски народ </a:t>
            </a: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напуштао савез</a:t>
            </a:r>
            <a:r>
              <a:rPr lang="sr-Cyrl-RS" dirty="0" smtClean="0"/>
              <a:t>, тј. не би испуњавао закон, стигла би га казна.</a:t>
            </a:r>
          </a:p>
          <a:p>
            <a:r>
              <a:rPr lang="sr-Cyrl-RS" dirty="0" smtClean="0"/>
              <a:t>Навести примере пророка и судија...</a:t>
            </a:r>
          </a:p>
          <a:p>
            <a:r>
              <a:rPr lang="sr-Cyrl-RS" dirty="0" smtClean="0"/>
              <a:t>Пророк Јеремија најављује казну јер се киње на удовице, богатите се на туђи рачун, не држите се закона...бавите се зеленашењем и узалудне су молитве, када угњетавате друге.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Зашто други народи нису кажњавани за такве односе према другом човеку?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Одговор на ово питање је јасан: </a:t>
            </a:r>
            <a:r>
              <a:rPr lang="sr-Cyrl-RS" dirty="0" smtClean="0">
                <a:solidFill>
                  <a:srgbClr val="002060"/>
                </a:solidFill>
              </a:rPr>
              <a:t>Јеврејски народ је Бог изабрао</a:t>
            </a:r>
            <a:r>
              <a:rPr lang="sr-Cyrl-RS" dirty="0" smtClean="0"/>
              <a:t> и они не могу да се понашају као остали...</a:t>
            </a:r>
          </a:p>
          <a:p>
            <a:r>
              <a:rPr lang="sr-Cyrl-RS" b="1" dirty="0" smtClean="0">
                <a:solidFill>
                  <a:schemeClr val="accent2"/>
                </a:solidFill>
              </a:rPr>
              <a:t>Вера подразумева </a:t>
            </a:r>
            <a:r>
              <a:rPr lang="sr-Cyrl-RS" dirty="0" smtClean="0">
                <a:solidFill>
                  <a:schemeClr val="accent2"/>
                </a:solidFill>
              </a:rPr>
              <a:t>прихватање начела вере, односно функвионисање по тим правилима</a:t>
            </a:r>
            <a:r>
              <a:rPr lang="sr-Cyrl-R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Ако прихваташ Бога, ти истовремено мораш да прихватиш заповести које је Он поставио.</a:t>
            </a:r>
          </a:p>
          <a:p>
            <a:r>
              <a:rPr lang="sr-Cyrl-RS" dirty="0" smtClean="0"/>
              <a:t>Ако их испуњаваш, онда си праведан...ако на другог гледас као на Бога, ако не кињиш на удовицу, не угрожаваш сиромашног...онда испуњаваш заповести и постајеш праведан.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944562"/>
          </a:xfrm>
        </p:spPr>
        <p:txBody>
          <a:bodyPr/>
          <a:lstStyle/>
          <a:p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Праведност, некад и сад!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rgbClr val="FFC000"/>
                </a:solidFill>
              </a:rPr>
              <a:t>Праведност</a:t>
            </a:r>
            <a:r>
              <a:rPr lang="sr-Cyrl-RS" dirty="0" smtClean="0"/>
              <a:t>-испуњавање и прихватање свега онога што налаже Бог.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Праведан је онај који хлеб даје гладнима...</a:t>
            </a:r>
          </a:p>
          <a:p>
            <a:r>
              <a:rPr lang="sr-Cyrl-RS" dirty="0" smtClean="0"/>
              <a:t>Такође, без љубави у том испуњавању закона, своди се на пуко испуњавање мртвог слова на папиру.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Жалосна је чињеница да данас људи сматрају да одласком у Цркву ми постајемо праведни, а притом не брину се о гладнима, не поштују ближње...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Закон који је Мојсије добио био је припрема људи за Долазак Христов.</a:t>
            </a:r>
          </a:p>
        </p:txBody>
      </p:sp>
    </p:spTree>
    <p:extLst>
      <p:ext uri="{BB962C8B-B14F-4D97-AF65-F5344CB8AC3E}">
        <p14:creationId xmlns:p14="http://schemas.microsoft.com/office/powerpoint/2010/main" val="40559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09800"/>
            <a:ext cx="4419600" cy="160032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Хвала на пажњи!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 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5816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174</TotalTime>
  <Words>413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Thatch</vt:lpstr>
      <vt:lpstr>     Десет Божјих заповести</vt:lpstr>
      <vt:lpstr>Гора Синај</vt:lpstr>
      <vt:lpstr>Испуњавање закона и казна</vt:lpstr>
      <vt:lpstr>Зашто други народи нису кажњавани за такве односе према другом човеку?</vt:lpstr>
      <vt:lpstr>Праведност, некад и сад!</vt:lpstr>
      <vt:lpstr>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Закон-Тора</dc:title>
  <dc:creator>Radan Dragutinović</dc:creator>
  <cp:lastModifiedBy>Vladan</cp:lastModifiedBy>
  <cp:revision>34</cp:revision>
  <dcterms:created xsi:type="dcterms:W3CDTF">2006-08-16T00:00:00Z</dcterms:created>
  <dcterms:modified xsi:type="dcterms:W3CDTF">2020-03-19T12:59:19Z</dcterms:modified>
</cp:coreProperties>
</file>