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82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4572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Природа</a:t>
            </a:r>
            <a:endParaRPr lang="en-US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Сунчева свестлост и топлота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48768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земља</a:t>
            </a:r>
            <a:endParaRPr lang="en-US" sz="2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81600" y="30480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R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вода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343400" y="4114800"/>
            <a:ext cx="2971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791200" y="4114800"/>
            <a:ext cx="1600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315200" y="38862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животиње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62600" y="54864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биљке</a:t>
            </a:r>
            <a:endParaRPr lang="en-US" sz="2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990600" y="3962400"/>
            <a:ext cx="1066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1676400" y="4191000"/>
            <a:ext cx="914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981200" y="35052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људи</a:t>
            </a:r>
            <a:endParaRPr lang="en-US" sz="2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76600" y="3810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R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ваздух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209800" y="3200400"/>
            <a:ext cx="1219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V="1">
            <a:off x="2856706" y="4229894"/>
            <a:ext cx="1677194" cy="2278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20192348">
            <a:off x="3435407" y="2635682"/>
            <a:ext cx="2755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није део природе</a:t>
            </a:r>
            <a:endParaRPr lang="en-US" sz="2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28800" y="1295400"/>
            <a:ext cx="579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 се подсетимо, шта све чини природу?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5800" y="1295400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Рекли смо да ово нису живи делови природе, односно жива бића.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14400" y="152400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 видимо шта су жива бића са ове слике...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14400" y="1219200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Рекли смо да оно што је направио човек, није део природе. Да видимо шта је то на овој слици...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3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5" grpId="0"/>
      <p:bldP spid="16" grpId="0"/>
      <p:bldP spid="21" grpId="0"/>
      <p:bldP spid="22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655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Данас ћемо учити шта је то заједничко за сва жива бића?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286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Рекли смо да су жива бића: 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Резултат слика за covek u prirod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14400"/>
            <a:ext cx="3581400" cy="2590800"/>
          </a:xfrm>
          <a:prstGeom prst="rect">
            <a:avLst/>
          </a:prstGeom>
          <a:noFill/>
        </p:spPr>
      </p:pic>
      <p:pic>
        <p:nvPicPr>
          <p:cNvPr id="1028" name="Picture 4" descr="Резултат слика за zivotinje u prirod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914400"/>
            <a:ext cx="4063999" cy="2667000"/>
          </a:xfrm>
          <a:prstGeom prst="rect">
            <a:avLst/>
          </a:prstGeom>
          <a:noFill/>
        </p:spPr>
      </p:pic>
      <p:pic>
        <p:nvPicPr>
          <p:cNvPr id="1030" name="Picture 6" descr="Резултат слика за biljke u prirod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073012"/>
            <a:ext cx="4191000" cy="278498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791200" y="35052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животиње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34290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људи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67200" y="52578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биљке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Жива бића: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8382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дишу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447800"/>
            <a:ext cx="52186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хране се и узимају воду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2057400"/>
            <a:ext cx="33012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долазе на свет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667000"/>
            <a:ext cx="763196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дају потомство, расту, развијају се 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умиру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свом уџбенику </a:t>
            </a:r>
            <a:r>
              <a:rPr lang="sr-Cyrl-R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прочитај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75</a:t>
            </a:r>
            <a:r>
              <a:rPr lang="sr-Cyrl-R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страну.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52578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домаћи задатак уради 52. страну у радној свесци.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981200"/>
            <a:ext cx="8305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Дигтални уџбеник ти може </a:t>
            </a:r>
            <a:r>
              <a:rPr lang="sr-Cyrl-R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помоћи да лакше </a:t>
            </a:r>
            <a:r>
              <a:rPr lang="sr-Cyrl-R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разумеш ову лекцију. Прочитај је и у њему.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sr-Cyrl-R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Област: Разноврсност природе</a:t>
            </a:r>
          </a:p>
          <a:p>
            <a:r>
              <a:rPr lang="sr-Cyrl-R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Лекција 3.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156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Jelena</dc:creator>
  <cp:lastModifiedBy>Windows User</cp:lastModifiedBy>
  <cp:revision>43</cp:revision>
  <dcterms:created xsi:type="dcterms:W3CDTF">2006-08-16T00:00:00Z</dcterms:created>
  <dcterms:modified xsi:type="dcterms:W3CDTF">2020-03-19T13:50:39Z</dcterms:modified>
</cp:coreProperties>
</file>