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48A54-800D-4210-9228-BE2C2943FBC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F0C77-19FF-4B0F-B361-FCA925022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23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6F0C77-19FF-4B0F-B361-FCA9250227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2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0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96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92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6560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57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46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2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3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0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9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5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0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3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46F9C-7B16-4892-B90C-FF66352A663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C28DE7-43AD-4E9D-8102-D54E5F8C7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6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5" y="318541"/>
            <a:ext cx="4176464" cy="1022228"/>
          </a:xfrm>
        </p:spPr>
        <p:txBody>
          <a:bodyPr>
            <a:normAutofit fontScale="90000"/>
          </a:bodyPr>
          <a:lstStyle/>
          <a:p>
            <a:r>
              <a:rPr lang="sr-Cyrl-RS" sz="3200" dirty="0"/>
              <a:t>Маја иде у </a:t>
            </a:r>
            <a:r>
              <a:rPr lang="sr-Cyrl-RS" sz="3200" dirty="0">
                <a:solidFill>
                  <a:srgbClr val="FF0000"/>
                </a:solidFill>
              </a:rPr>
              <a:t>ОШ</a:t>
            </a:r>
            <a:r>
              <a:rPr lang="sr-Cyrl-RS" sz="3200" dirty="0"/>
              <a:t> “Иван Милутиновић”.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43608" y="1928802"/>
            <a:ext cx="4968552" cy="124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2006.</a:t>
            </a:r>
            <a:r>
              <a:rPr kumimoji="0" lang="sr-Cyrl-R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год.</a:t>
            </a:r>
            <a:r>
              <a:rPr kumimoji="0" lang="sr-Cyrl-RS" sz="3200" b="0" i="0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рођена је моја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сестра.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-108520" y="3525680"/>
            <a:ext cx="7772400" cy="102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Ања је прочитала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255 </a:t>
            </a:r>
            <a:r>
              <a:rPr lang="sr-Cyrl-RS" sz="3200" kern="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стр</a:t>
            </a:r>
            <a:r>
              <a:rPr kumimoji="0" lang="sr-Cyrl-R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sr-Cyrl-RS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књиге.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55512" y="4902431"/>
            <a:ext cx="5944744" cy="83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Милош је купио 2 </a:t>
            </a:r>
            <a:r>
              <a:rPr kumimoji="0" 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sr-Cyrl-RS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канапа.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6624736" cy="3240360"/>
          </a:xfrm>
        </p:spPr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Скраћене речи називају се </a:t>
            </a:r>
            <a:r>
              <a:rPr lang="sr-Cyrl-R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СКРАЋЕНИЦЕ</a:t>
            </a:r>
            <a:r>
              <a:rPr lang="sr-Cyrl-R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.Скраћују се оне речи које се често употребљавају и понављају. Када  користимо скраћенице брже пишемо.</a:t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184576"/>
          </a:xfrm>
        </p:spPr>
        <p:txBody>
          <a:bodyPr>
            <a:normAutofit fontScale="90000"/>
          </a:bodyPr>
          <a:lstStyle/>
          <a:p>
            <a:r>
              <a:rPr lang="sr-Cyrl-RS" sz="2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*СКРАЋЕНИЦЕ КОЈЕ НАСТАЈУ   * </a:t>
            </a:r>
            <a:r>
              <a:rPr lang="sr-Cyrl-RS" sz="2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СКРАЋЕНИЦЕ  КАДА УЗИМАМО   </a:t>
            </a:r>
            <a:br>
              <a:rPr lang="sr-Cyrl-RS" sz="2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sr-Cyrl-RS" sz="2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СКРАЋИВАЊЕМ РЕЧИ</a:t>
            </a:r>
            <a:r>
              <a:rPr lang="sr-Latn-RS" sz="2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:</a:t>
            </a:r>
            <a:r>
              <a:rPr lang="sr-Cyrl-RS" sz="2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RS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ПРВО СЛОВО :</a:t>
            </a:r>
            <a:br>
              <a:rPr lang="sr-Cyrl-RS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r-Cyrl-RS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                            </a:t>
            </a:r>
            <a:br>
              <a:rPr lang="sr-Cyrl-RS" sz="2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број-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бр.</a:t>
            </a:r>
            <a: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Latn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         господин –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г.</a:t>
            </a:r>
            <a:b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sr-Cyrl-RS" sz="27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уч</a:t>
            </a:r>
            <a:r>
              <a:rPr lang="sr-Cyrl-RS" sz="2700">
                <a:solidFill>
                  <a:schemeClr val="tx2"/>
                </a:solidFill>
              </a:rPr>
              <a:t>ен</a:t>
            </a:r>
            <a:r>
              <a:rPr lang="sr-Cyrl-RS" sz="27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ик-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уч.</a:t>
            </a:r>
            <a: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        род –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р.</a:t>
            </a:r>
            <a:b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страна-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стр.</a:t>
            </a:r>
            <a: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       тачка –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т.</a:t>
            </a:r>
            <a:b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динар –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дин.                      </a:t>
            </a:r>
            <a:r>
              <a:rPr lang="sr-Cyrl-RS" sz="2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</a:t>
            </a:r>
            <a:r>
              <a:rPr lang="sr-Cyrl-RS" sz="2700" dirty="0">
                <a:solidFill>
                  <a:schemeClr val="tx1"/>
                </a:solidFill>
              </a:rPr>
              <a:t>азред</a:t>
            </a:r>
            <a:r>
              <a:rPr lang="sr-Cyrl-RS" sz="2700" dirty="0">
                <a:solidFill>
                  <a:srgbClr val="FF0000"/>
                </a:solidFill>
              </a:rPr>
              <a:t> – р.</a:t>
            </a:r>
            <a:br>
              <a:rPr lang="sr-Cyrl-RS" sz="2700" dirty="0">
                <a:solidFill>
                  <a:schemeClr val="tx2"/>
                </a:solidFill>
              </a:rPr>
            </a:br>
            <a: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година-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год.                      </a:t>
            </a:r>
            <a:r>
              <a:rPr lang="sr-Cyrl-RS" sz="2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мушки род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–</a:t>
            </a:r>
            <a:r>
              <a:rPr lang="sr-Cyrl-RS" sz="27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м.р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b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</a:t>
            </a:r>
            <a:r>
              <a:rPr lang="sr-Latn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слично-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и сл.                  </a:t>
            </a:r>
            <a:r>
              <a:rPr lang="sr-Cyrl-RS" sz="2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нове ере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–</a:t>
            </a:r>
            <a:r>
              <a:rPr lang="sr-Cyrl-RS" sz="27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н.е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b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sr-Cyrl-RS" sz="2700" dirty="0">
                <a:solidFill>
                  <a:schemeClr val="tx1"/>
                </a:solidFill>
              </a:rPr>
              <a:t>т</a:t>
            </a:r>
            <a:r>
              <a:rPr lang="sr-Cyrl-RS" sz="2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 јест –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тј.                        </a:t>
            </a:r>
            <a:r>
              <a:rPr lang="sr-Cyrl-RS" sz="2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ове године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sr-Cyrl-RS" sz="27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о.г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                    </a:t>
            </a:r>
            <a:br>
              <a:rPr lang="sr-Cyrl-RS" sz="2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r-Cyrl-RS" sz="2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улица –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ул.</a:t>
            </a:r>
            <a:r>
              <a:rPr lang="sr-Cyrl-RS" sz="2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     дан –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д.</a:t>
            </a:r>
            <a:r>
              <a:rPr lang="sr-Cyrl-RS" sz="2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</a:t>
            </a:r>
            <a:br>
              <a:rPr lang="sr-Cyrl-RS" sz="2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r-Cyrl-RS" sz="2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 други –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и др.                  </a:t>
            </a:r>
            <a:r>
              <a:rPr lang="sr-Cyrl-RS" sz="2700" dirty="0">
                <a:solidFill>
                  <a:schemeClr val="tx1"/>
                </a:solidFill>
              </a:rPr>
              <a:t>ј</a:t>
            </a:r>
            <a:r>
              <a:rPr lang="sr-Cyrl-RS" sz="2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еднина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 једн.</a:t>
            </a:r>
            <a:br>
              <a:rPr lang="sr-Cyrl-RS" sz="2700" dirty="0">
                <a:solidFill>
                  <a:srgbClr val="FF0000"/>
                </a:solidFill>
              </a:rPr>
            </a:br>
            <a:r>
              <a:rPr lang="sr-Cyrl-RS" sz="2700" dirty="0">
                <a:solidFill>
                  <a:schemeClr val="tx2"/>
                </a:solidFill>
              </a:rPr>
              <a:t>н</a:t>
            </a:r>
            <a: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 пример –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нпр.              </a:t>
            </a:r>
            <a:r>
              <a:rPr lang="sr-Cyrl-RS" sz="2700" dirty="0">
                <a:solidFill>
                  <a:schemeClr val="tx1"/>
                </a:solidFill>
              </a:rPr>
              <a:t>л</a:t>
            </a:r>
            <a:r>
              <a:rPr lang="sr-Cyrl-RS" sz="2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ична карта 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sr-Cyrl-RS" sz="27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л.к</a:t>
            </a:r>
            <a:r>
              <a:rPr lang="sr-Cyrl-RS" sz="27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br>
              <a:rPr lang="en-U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sr-Cyrl-RS" sz="2700" dirty="0">
                <a:solidFill>
                  <a:schemeClr val="tx2"/>
                </a:solidFill>
              </a:rPr>
              <a:t>и</a:t>
            </a:r>
            <a:r>
              <a:rPr lang="sr-Cyrl-RS" sz="2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тако даље – </a:t>
            </a:r>
            <a:r>
              <a:rPr lang="sr-Cyrl-RS" sz="2700" dirty="0">
                <a:solidFill>
                  <a:srgbClr val="FF0000"/>
                </a:solidFill>
              </a:rPr>
              <a:t>итд.                      </a:t>
            </a:r>
            <a:endParaRPr lang="en-US" sz="2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sr-Cyrl-CS" sz="31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СКРАЋЕНИЦЕ ЗА МЕРЕ ПИШУ СЕ УВЕК </a:t>
            </a:r>
            <a:r>
              <a:rPr lang="sr-Cyrl-CS" sz="31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МАЛИМ</a:t>
            </a:r>
            <a:r>
              <a:rPr lang="sr-Cyrl-CS" sz="31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CS" sz="31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СЛОВИМА ЛАТИНИЦЕ </a:t>
            </a:r>
            <a:r>
              <a:rPr lang="sr-Cyrl-CS" sz="31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 </a:t>
            </a:r>
            <a:r>
              <a:rPr lang="sr-Cyrl-CS" sz="31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БЕЗ</a:t>
            </a:r>
            <a:r>
              <a:rPr lang="sr-Cyrl-CS" sz="31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ТАЧКЕ НА КРАЈУ.</a:t>
            </a:r>
            <a:br>
              <a:rPr lang="en-US" sz="31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sr-Latn-C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метар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</a:t>
            </a:r>
            <a:br>
              <a:rPr lang="sr-Latn-R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sr-Latn-C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dm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 </a:t>
            </a: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дециметар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</a:t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sr-Latn-C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cm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центиметар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</a:t>
            </a:r>
            <a:br>
              <a:rPr lang="sr-Cyrl-RS" dirty="0">
                <a:solidFill>
                  <a:schemeClr val="tx2"/>
                </a:solidFill>
              </a:rPr>
            </a:br>
            <a:r>
              <a:rPr lang="sr-Latn-C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km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километар</a:t>
            </a:r>
            <a:b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sr-Latn-C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грам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</a:t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sr-Latn-C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kg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килограм</a:t>
            </a:r>
            <a:b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Без тачке се пишу:</a:t>
            </a:r>
            <a:b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b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доктор-</a:t>
            </a:r>
            <a:r>
              <a:rPr lang="sr-Cyrl-C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др</a:t>
            </a: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магистар-</a:t>
            </a:r>
            <a:r>
              <a:rPr lang="sr-Cyrl-C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мр</a:t>
            </a:r>
            <a:b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Београд-</a:t>
            </a:r>
            <a:r>
              <a:rPr lang="sr-Cyrl-CS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Бгд</a:t>
            </a:r>
            <a:r>
              <a:rPr lang="sr-Cyrl-CS" dirty="0">
                <a:solidFill>
                  <a:schemeClr val="tx2"/>
                </a:solidFill>
              </a:rPr>
              <a:t>      госпођа-</a:t>
            </a:r>
            <a:r>
              <a:rPr lang="sr-Cyrl-CS" dirty="0">
                <a:solidFill>
                  <a:srgbClr val="FF0000"/>
                </a:solidFill>
              </a:rPr>
              <a:t>гђа</a:t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Има скраћеница које настају од </a:t>
            </a:r>
            <a:r>
              <a:rPr lang="sr-Cyrl-C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почетних</a:t>
            </a: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слова речи.Слова у тим скраћеницама  морају бити </a:t>
            </a:r>
            <a:r>
              <a:rPr lang="sr-Cyrl-C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велика</a:t>
            </a: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.Између слова </a:t>
            </a:r>
            <a:r>
              <a:rPr lang="sr-Cyrl-C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не</a:t>
            </a: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CS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пише</a:t>
            </a:r>
            <a:r>
              <a:rPr lang="sr-Cyrl-C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се тачка.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952286"/>
              </p:ext>
            </p:extLst>
          </p:nvPr>
        </p:nvGraphicFramePr>
        <p:xfrm>
          <a:off x="571472" y="3429000"/>
          <a:ext cx="7024864" cy="2376264"/>
        </p:xfrm>
        <a:graphic>
          <a:graphicData uri="http://schemas.openxmlformats.org/drawingml/2006/table">
            <a:tbl>
              <a:tblPr/>
              <a:tblGrid>
                <a:gridCol w="7024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76264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3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ОШ</a:t>
                      </a:r>
                      <a:r>
                        <a:rPr lang="sr-Cyrl-CS" sz="3200" dirty="0">
                          <a:latin typeface="Times New Roman"/>
                          <a:ea typeface="Calibri"/>
                          <a:cs typeface="Times New Roman"/>
                        </a:rPr>
                        <a:t>- Основна школа;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3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ФК</a:t>
                      </a:r>
                      <a:r>
                        <a:rPr lang="sr-Cyrl-CS" sz="3200" dirty="0">
                          <a:latin typeface="Times New Roman"/>
                          <a:ea typeface="Calibri"/>
                          <a:cs typeface="Times New Roman"/>
                        </a:rPr>
                        <a:t>- Фудбалски клуб;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3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САД</a:t>
                      </a:r>
                      <a:r>
                        <a:rPr lang="sr-Cyrl-CS" sz="3200" dirty="0">
                          <a:latin typeface="Times New Roman"/>
                          <a:ea typeface="Calibri"/>
                          <a:cs typeface="Times New Roman"/>
                        </a:rPr>
                        <a:t>- Сједињене Америчке Државе; </a:t>
                      </a: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3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ДКЦ</a:t>
                      </a:r>
                      <a:r>
                        <a:rPr lang="sr-Cyrl-CS" sz="3200" dirty="0">
                          <a:latin typeface="Times New Roman"/>
                          <a:ea typeface="Calibri"/>
                          <a:cs typeface="Times New Roman"/>
                        </a:rPr>
                        <a:t> – Дечији културни центар.</a:t>
                      </a:r>
                      <a:endParaRPr lang="en-U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</TotalTime>
  <Words>283</Words>
  <Application>Microsoft Office PowerPoint</Application>
  <PresentationFormat>Projekcija na ekranu (4:3)</PresentationFormat>
  <Paragraphs>15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Facet</vt:lpstr>
      <vt:lpstr>Маја иде у ОШ “Иван Милутиновић”.</vt:lpstr>
      <vt:lpstr>Скраћене речи називају се СКРАЋЕНИЦЕ.Скраћују се оне речи које се често употребљавају и понављају. Када  користимо скраћенице брже пишемо. </vt:lpstr>
      <vt:lpstr>*СКРАЋЕНИЦЕ КОЈЕ НАСТАЈУ   * СКРАЋЕНИЦЕ  КАДА УЗИМАМО     СКРАЋИВАЊЕМ РЕЧИ:               ПРВО СЛОВО :                                                  број- бр.                            господин – г. ученик- уч.                        род – р. страна- стр.                       тачка – т. динар – дин.                      разред – р. година- год.                      мушки род –м.р. и слично- и сл.                  нове ере –н.е. то јест – тј.                        ове године – о.г.                     улица –ул.                         дан – д.      и други – и др.                  једнина- једн. на пример – нпр.              лична карта – л.к. и тако даље – итд.                      </vt:lpstr>
      <vt:lpstr>СКРАЋЕНИЦЕ ЗА МЕРЕ ПИШУ СЕ УВЕК МАЛИМ СЛОВИМА ЛАТИНИЦЕ И БЕЗ ТАЧКЕ НА КРАЈУ. m- метар      dm-  дециметар            cm- центиметар        km- километар g- грам      kg- килограм  Без тачке се пишу:   доктор-др         магистар-мр Београд-Бгд      госпођа-гђа </vt:lpstr>
      <vt:lpstr>Има скраћеница које настају од почетних слова речи.Слова у тим скраћеницама  морају бити велика.Између слова не пише се тачка.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Маја иде у ОШ “Симеон Арнаицки”.</dc:title>
  <dc:creator>Sanja</dc:creator>
  <cp:lastModifiedBy>Nepoznat korisnik</cp:lastModifiedBy>
  <cp:revision>29</cp:revision>
  <dcterms:created xsi:type="dcterms:W3CDTF">2014-04-03T19:06:10Z</dcterms:created>
  <dcterms:modified xsi:type="dcterms:W3CDTF">2020-04-23T10:52:56Z</dcterms:modified>
</cp:coreProperties>
</file>