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55" r:id="rId2"/>
    <p:sldMasterId id="2147483733" r:id="rId3"/>
    <p:sldMasterId id="2147483756" r:id="rId4"/>
  </p:sldMasterIdLst>
  <p:notesMasterIdLst>
    <p:notesMasterId r:id="rId20"/>
  </p:notesMasterIdLst>
  <p:sldIdLst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83" autoAdjust="0"/>
  </p:normalViewPr>
  <p:slideViewPr>
    <p:cSldViewPr>
      <p:cViewPr>
        <p:scale>
          <a:sx n="1" d="2"/>
          <a:sy n="1" d="2"/>
        </p:scale>
        <p:origin x="-194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Rectangle 156">
            <a:extLst>
              <a:ext uri="{FF2B5EF4-FFF2-40B4-BE49-F238E27FC236}">
                <a16:creationId xmlns:a16="http://schemas.microsoft.com/office/drawing/2014/main" xmlns="" id="{9A51692B-C882-4471-8C51-77AC0904DC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Cyrl-CS" altLang="en-US"/>
          </a:p>
        </p:txBody>
      </p:sp>
      <p:sp>
        <p:nvSpPr>
          <p:cNvPr id="1048733" name="Rectangle 157">
            <a:extLst>
              <a:ext uri="{FF2B5EF4-FFF2-40B4-BE49-F238E27FC236}">
                <a16:creationId xmlns:a16="http://schemas.microsoft.com/office/drawing/2014/main" xmlns="" id="{1A29B628-3883-43CC-BE03-82BAA39B0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Cyrl-CS" altLang="en-US"/>
          </a:p>
        </p:txBody>
      </p:sp>
      <p:sp>
        <p:nvSpPr>
          <p:cNvPr id="1048734" name="Rectangle 158">
            <a:extLst>
              <a:ext uri="{FF2B5EF4-FFF2-40B4-BE49-F238E27FC236}">
                <a16:creationId xmlns:a16="http://schemas.microsoft.com/office/drawing/2014/main" xmlns="" id="{8C8718F1-1C28-4A92-AF9D-B6E43F3394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8735" name="Rectangle 159">
            <a:extLst>
              <a:ext uri="{FF2B5EF4-FFF2-40B4-BE49-F238E27FC236}">
                <a16:creationId xmlns:a16="http://schemas.microsoft.com/office/drawing/2014/main" xmlns="" id="{3BB71AE9-7029-4CDC-B939-A928BFFD76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>
                <a:sym typeface="Arial" panose="020B0604020202020204" pitchFamily="34" charset="0"/>
              </a:rPr>
              <a:t>Кликните и уредите стилове текста мастера</a:t>
            </a:r>
            <a:endParaRPr lang="en-US" altLang="en-US">
              <a:sym typeface="Arial" panose="020B0604020202020204" pitchFamily="34" charset="0"/>
            </a:endParaRPr>
          </a:p>
          <a:p>
            <a:pPr lvl="1"/>
            <a:r>
              <a:rPr lang="sr-Cyrl-CS" altLang="en-US">
                <a:sym typeface="Arial" panose="020B0604020202020204" pitchFamily="34" charset="0"/>
              </a:rPr>
              <a:t>Други ниво</a:t>
            </a:r>
            <a:endParaRPr lang="en-US" altLang="en-US">
              <a:sym typeface="Arial" panose="020B0604020202020204" pitchFamily="34" charset="0"/>
            </a:endParaRPr>
          </a:p>
          <a:p>
            <a:pPr lvl="2"/>
            <a:r>
              <a:rPr lang="sr-Cyrl-CS" altLang="en-US">
                <a:sym typeface="Arial" panose="020B0604020202020204" pitchFamily="34" charset="0"/>
              </a:rPr>
              <a:t>Трећи ниво</a:t>
            </a:r>
            <a:endParaRPr lang="en-US" altLang="en-US">
              <a:sym typeface="Arial" panose="020B0604020202020204" pitchFamily="34" charset="0"/>
            </a:endParaRPr>
          </a:p>
          <a:p>
            <a:pPr lvl="3"/>
            <a:r>
              <a:rPr lang="sr-Cyrl-CS" altLang="en-US">
                <a:sym typeface="Arial" panose="020B0604020202020204" pitchFamily="34" charset="0"/>
              </a:rPr>
              <a:t>Четврти ниво</a:t>
            </a:r>
            <a:endParaRPr lang="en-US" altLang="en-US">
              <a:sym typeface="Arial" panose="020B0604020202020204" pitchFamily="34" charset="0"/>
            </a:endParaRPr>
          </a:p>
          <a:p>
            <a:pPr lvl="4"/>
            <a:r>
              <a:rPr lang="sr-Cyrl-CS" altLang="en-US">
                <a:sym typeface="Arial" panose="020B0604020202020204" pitchFamily="34" charset="0"/>
              </a:rPr>
              <a:t>Пети ниво</a:t>
            </a:r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48736" name="Rectangle 160">
            <a:extLst>
              <a:ext uri="{FF2B5EF4-FFF2-40B4-BE49-F238E27FC236}">
                <a16:creationId xmlns:a16="http://schemas.microsoft.com/office/drawing/2014/main" xmlns="" id="{5C60306B-DFAA-43B7-AC98-EDBB24D7F8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Cyrl-CS" altLang="en-US"/>
          </a:p>
        </p:txBody>
      </p:sp>
      <p:sp>
        <p:nvSpPr>
          <p:cNvPr id="1048737" name="Rectangle 161">
            <a:extLst>
              <a:ext uri="{FF2B5EF4-FFF2-40B4-BE49-F238E27FC236}">
                <a16:creationId xmlns:a16="http://schemas.microsoft.com/office/drawing/2014/main" xmlns="" id="{737FDF3C-186C-43C2-8324-1538349FB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BF2B88-26F1-4AF1-A617-5B10DD4D51F8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98727A-3D3F-448E-9CB1-0958E6AD7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0A9F88-229C-4873-B95E-E0BE992E7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94BF89-3DF5-4973-A055-2E2A023C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83D3D-B820-45E0-8E03-4D5BD717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001B62-18F5-4EBE-AA3D-299A30A5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8F7BB-4FEC-4DB7-AC90-9FBAD8000B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42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316DD1-1E76-4F1E-B5EC-F5671CBC9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CE3ACE4-73FF-4302-849B-E54BB9516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B389C0-E233-4C6C-A102-142B643E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0F1423-E4E7-4CAB-89A9-26B6BD5D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AF8176-53D2-4F50-8A40-5F33AB00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E138F-7FC3-46E9-851D-F9AA357B2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2109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716817A-6A9F-4BDE-BC99-5BD5751FA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CD5499-0474-4891-83D2-E0960713D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B1786A-50FF-43C8-A1D6-01032037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93334C-39F7-4AF0-ACC6-DCB8D8F7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7A13B7-2766-4373-B774-D3F5B69C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8B8BC-D182-450F-8585-B9DF4AE17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821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F3404-CEE5-4F47-9308-DB885000E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3FDB7FC-145B-4F5A-AD20-4BD53448D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5B69D2-4C55-40FE-ABC2-2CE20864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2EC198-11C1-446F-8F6E-E9A2BE36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BB669B-1887-4E98-98E0-68D5AD224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246C2-B7DE-4744-B0D6-1C50BCEA3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2111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94CDC-AEBE-4FBD-8F85-D0E7E958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23F28-0727-4C14-B9F0-51D7C0323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3956A-47EF-4F89-93EE-2AA0F849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7DEE70-9AF3-416A-8A6D-317835EF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015B25-7D97-400F-9D84-EFFB2989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376B8-7053-4C1C-BC7A-6E84226B0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5559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D93A5-7F02-4295-A8B8-6AAD7B4CF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EEDF80-0D86-4FF2-882F-EC2DDA002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FCF626-0987-4749-B460-5E7738334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2F9D3-CFC6-4743-8BCB-BE0866C7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6113D9-9AB0-4B6D-A86A-116B1B3F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519C0-6E1D-4F0F-AA89-F0D03F82D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7597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2941D-B666-4CDC-A600-40C7247B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6E45C-054F-4380-8C81-F605453A8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281434-A9D4-4B2C-8797-FC3CDF3DE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4D9786-4A3F-4B94-86CD-3900E17B7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489854-F910-40E4-9B59-124A8058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488937-0E0D-4B1D-ACA6-617F6F31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ED12F-3482-48CA-B071-0D0D60E2F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3747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387AC8-53E3-4032-B4E5-11B62230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8FA3CD-AC27-49F1-B46F-D348BD11B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121ED2-484D-439A-AF2D-6096691A5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A6F5BC7-5523-43CA-AE02-8308F93AF5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6B746E3-2069-4A4D-BEAF-F0750A98C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138FA8-9EF1-480E-9F82-C328F071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EE49EB-AD6B-43FB-A2AA-727D447C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929F17-ED21-4F20-BF25-5490C12A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F1199-0C04-42CC-AE98-2CDFF4D33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8631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C6247-60DA-46E8-BCB5-135F9718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85F3F3-4042-4CC4-8E87-3387947F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60591F-B52F-4DC8-BC47-3C6FF194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D6FDDB-8480-498D-9F4D-92707795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94F1E-381E-45EF-89A8-E4FD70D00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42763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8FB454-3E66-47EF-9367-59C2230D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B12571-08E1-4FE7-BCF4-A0C2511A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447615-E116-4870-9B48-22383FA7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FD878-F264-4FC3-BA30-B37C468EB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9571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D3585-8AC7-4CD5-B6F9-E8186C81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238FA1-A64F-4152-8401-94DBAF11C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F4E1A3B-6526-4AFC-9001-2D318E1C4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809DE5-EA8B-46C5-AAEE-802187C4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407E71-E79B-4171-975A-5C339388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C53D08-5126-4EA3-976D-CE140CC4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EE725-05FB-428A-9A85-9399F7E96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761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0A28E-6286-4BCC-9751-02F4541E4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3632D0-1208-485B-B692-69704DE19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9319CF-4B4A-43B7-8767-F53DF8BD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613FF5-400A-43CF-A3A0-C5B63C71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5F885F-399B-40A3-89A9-88C3F307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9C388-ECA2-4828-9459-FD6350548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6479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EBE18C-2224-4682-8F33-FA428F7D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DB1085-0E0D-4D58-B6BA-95243014A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54DE1B-C0E2-4650-A32A-817E41991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7C47B5-9FE2-41C9-B046-0B6CD150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3F22C1-33E0-4D06-BC88-684D6051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9EC83F-11D5-4752-A883-06C1ADA0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0852D-8F41-4540-BE5E-B07368DC20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60460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411FE4-0F5F-4943-B083-D87E6EE1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193183-1F69-467D-A2A2-E07EA7FDB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C38CAD-9D1B-4C24-9F0F-4091B4A7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46809-13F6-40FB-9EF9-08D7B4D4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FABEBC-290F-45F8-B657-086F317C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57839-719F-4063-BCC1-14EB3E3A8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43124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B4A52F3-7472-49F3-8663-4636B98FF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B861A6-8C05-4F8B-B4D4-BCB8839E9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B0239A-57C4-4E09-BC0C-C9EC0BE42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126ECB-7738-4E4B-A23B-D4990E57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FE05AE-5905-4051-A151-805B4D95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A62D9-36D1-429A-90B2-17F6896D0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05285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D3A237-BF68-4483-8721-83B9AC96F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F2B3E-4FED-4948-90A8-AE95418356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97D5DD-6EE1-4BA4-A84F-7FF9FC65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958C65-FE49-42C9-A093-AEE432B9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D6E8A8-BCCE-4D1F-BE80-FFF2E132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E688D-F71F-4A84-BF58-F56F6460416B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355789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138DF-2DE0-4529-958F-0C1C6A54E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BB003-9845-4DA6-BBD8-20E0ED71D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CAAA95-8170-4225-A181-B81DFD3D1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3A211F-E2EE-4893-BD50-8C289D35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E11CF1-2485-4C60-B050-3E5F0DF6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D49D0-D187-458C-B191-0975D2C0A71F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768047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92600-26F9-4E46-8239-2A9611C7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D227E0-B2D8-4243-A518-D57802B79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766053-51C4-457A-8912-135D780F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9774EF-3448-4C9E-BC59-D2C43DE5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039F9F-297F-460C-8EE1-B13F54E80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1B1AC-B12C-4460-BFA1-855C5E3907C4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273489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A63A1-876F-49B2-A7B8-E6F9D926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D287FD-2E40-4C96-9673-DDF4811C7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782FF3-D3DD-4BF0-A588-AE116DF2D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113DAF-E803-4513-82AE-3332FA28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CFE0CC-7639-41FD-AC2A-C9F8543B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2666F4-61F1-4F22-9F36-1B21AC17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4A9A9-2677-4646-96AC-A7CC73A11F5F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6128952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58690-DE61-4B54-8515-BFBF02E5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54A3A3-CD92-44E1-8834-97ADAA501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FE620C6-D1EC-4220-AC21-1FE526339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A0E806-D958-4A3E-95B8-D8BA0E7A7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BAC0DAA-B05C-45BE-AB31-A36668D72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5A19F35-5C3F-4C56-BACD-DFB576368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DFC00B-FD8C-4F02-8B2E-CB12569A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C0610B-D05D-4557-ABEF-82002730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76712-A1A8-49CC-A268-9316253196E7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3759741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EA5D61-ED58-48D4-A7B9-76FCB9AD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F29163-1A80-4646-AA9A-758291C6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B242B8-B971-41BE-A547-5281952F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6B1C57-AD25-4DE9-B5E6-A2E888F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47313-052A-46A9-9B8E-E884DA77AEBE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8744333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E6F9C67-254F-403F-A181-84301918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A945FA8-8E1F-4C05-B127-D0CB7E24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3DAFF9-0F26-47E4-AF5F-DDFBFBE1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7DD38-1322-4CBC-BB57-88EC6727C5FA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0835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008757-9BCB-44BF-9D44-83D3318C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FB96E6-6CB8-4FE1-87EF-8F7BE5221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4F097F-6040-451D-B4DE-A70E09A91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1CA951-E32F-41BD-8508-EE3D34E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81943F-2E12-40B2-ACB4-26A3B5A8C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C6DFF-D54B-4F57-9EAC-772825AEC0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49280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C232FB-7847-42CD-98F8-BF03B2970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E344BA-87BD-48F4-B147-2FEC4C83E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4C1CF2-D357-431B-849D-9B0A7B830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329666-D137-4A24-ABA2-B6C8C376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3F53546-D221-4B41-A060-489517B7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1BFAC2-96AE-49C2-AEC8-4BD04171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5308D-82FD-4845-BD77-EE3749AE2D37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888149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EB7CF8-16BE-4AB2-BD42-3D5D0819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A6E4A9D-E7ED-4724-B3FE-256FAA7AA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0E663E4-AA7D-495A-B4AA-5E1252015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23FB50-B89B-428D-9AC0-B2566A2D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1CD005-C5D0-4396-A3D0-477713AD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54458C-71A4-419F-8D68-AA9AFF0C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BFE4D-0932-446E-9E12-9B3B526F89EB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3927854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26B6E-CF7F-428B-9B1A-7802D77EA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66C6D4-CA7B-4025-8834-538C292C1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A5BA94-11DC-4375-B965-90A59BC0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B6881-A2DB-4B46-B8D3-DB7E97C4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2BE6AD-6BD1-460D-93C2-AE4BA72A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70A1-39B4-4C42-A14F-0555E0D20CC0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6278639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C1C83C-0ADA-4550-9879-6FA47028C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1ABEDF-D628-4A25-9723-A9D2D9A93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1C41406-A2F8-4C55-9E4F-173A5315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98C0C9-253F-4E18-AE83-45037716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4AA983-3C77-4DA7-9FA3-5631730D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96AF-F06C-492C-93A3-E30CC6FC2FF9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795462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787D2D-4C6E-40A2-A3D0-ED6FB1EC3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1EBF77-FF02-4BC8-9E03-425C275C83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BCD6F-087F-4A3A-A1B8-94D7D00F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6E9A5F-FAFC-4BC0-A931-7414686D3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8E3D86-09BC-4604-B8B6-6751C061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AC24F-2BEC-4E04-A3CB-8599ABDF895A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685834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BB690B-B3C6-455B-BAA0-A4FA6FCD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414AF3-1B1F-4E38-B17C-828D89EB5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7306F7-AE0F-4C5D-87FE-AAA795C1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E94CF9-F1CF-48B4-A71B-0EF118B3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868C6E-6CFE-44F6-977E-392F4C1D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40812-7888-4BEE-B309-5E15FAC299D5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6955373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2FCA7-CD59-4B5D-9D54-65536E4B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4BCBC7-D38C-4384-9113-18C3CD409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71711-29BE-4E44-95EB-2C631E933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7A108C-6DBB-4584-B949-C8E570AE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80BDD1-6C2B-4687-AEDB-8727BDB32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5C007-5686-44EF-8E14-8703548EB382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6489951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6A04B2-CBAE-47F1-B454-1D678061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7CDF84-2D04-4401-AF27-A24522F14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836173-B206-457C-8CC3-6CF8113F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A58BF0-C540-470C-98E3-A2BC266E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822817-4A3E-4DBE-9FC3-71CB84B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5BD8E0-5CCC-4ACB-B452-4A70C836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A7272-CDDD-4FA5-829F-5A85314D0A71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741011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2E764C-4277-4DC2-AC83-4BE02968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293940-0AD4-491C-8AEF-7F1CEB98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256EA5-73DA-448D-97C9-6A3CDFD39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FB6F20-0F82-4E1F-A82A-CD3C1D886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655EF45-0DAC-4EB9-9E42-DCECFF898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DAD961C-8CAE-4F9D-9AB5-F360CF26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8AEE27-139E-4302-ACF9-398D3CCD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1BD606-4EDF-43FD-845A-58CA7601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3B286-6367-464B-953F-89E75CB0CE39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775588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F2EEE8-541A-44F4-9C5D-495E419D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6C26AC1-C1F5-4755-BB79-2DAE6BAC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EDDF90-CD79-40F3-889A-D1EFDE07F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809496A-EEE3-4B54-9F36-4D7A635D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00EC2-90E1-4F48-9731-FF283D40A3E4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337256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FCEC2B-BBCF-481C-AF95-1457ADE5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5176D7-CE66-4D96-AFE3-39C25418E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450" y="1125538"/>
            <a:ext cx="3673475" cy="5000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EC87A2-4EC6-49AA-B770-3A52A548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3325" y="1125538"/>
            <a:ext cx="3673475" cy="5000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8B6329-F281-4F38-A42F-AC246AAD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972D64-7A6D-4BDB-BC36-CD0AB76E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D6FA44-61E3-4AA3-B753-8721221D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18F72-463A-4760-9A66-08A5FC210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45645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FCDE28-B61C-467C-8A77-4B5B033C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5618933-3ECE-45D7-9D9E-6702C669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C1FC1F-8CFC-4506-8DC2-2FC93ABE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65A18-D414-43EC-A5BC-D94724E1411A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7838088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CB32D5-1D49-4467-B503-F1B42270A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714CFE-5D5B-4547-839F-F891280A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1ED0BF-6C71-4292-A695-AED679F4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12CE10-90E3-4F69-AAC3-5ED3A8DCC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4B4500-3CC4-4025-8087-9171D44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08AAAF-6C88-472B-B33D-F79EE6D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1B707-FCEA-4094-8716-224E30E5D6D7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3616089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92F62D-B3B8-4EB2-B3A5-C48711707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21344F2-4EDA-4A76-886C-508CE7F8B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336E13-C4C1-4A25-9F9A-F45F313DF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4FD2BF-4FB8-4778-97B8-CF1AF987B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BBE204-ECD3-42AA-AAA9-EB03ACDF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A928E0-2D22-4B37-9927-71A23C16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5E13-6BAB-4D2C-AE9C-2D4C0AC9CCC1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19965388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8D56DB-8FB1-4A7A-9849-90AD7924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F710AE-4430-4E6C-AA5C-26CECB629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5EF2CD-EED7-41A1-808C-1AB72A40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6569C1-1D25-4FE8-AA6B-144CE4DA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E428B5-C711-4F68-BFA0-35D155FC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924C5-39C6-4F21-A64E-30CC685B2652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25447496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A12E01A-7CBF-4A9B-A989-231846170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C6D07A-D678-4273-811B-6E416CD97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61A5DE-476A-40D1-B829-9622089C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4DEAA1-F323-47F9-A91E-62CAA6DD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Cyrl-C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C245BD-E0E7-4A91-BB1D-E65A4373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5CF34-7CB6-469C-AE6D-99521508C861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  <p:extLst>
      <p:ext uri="{BB962C8B-B14F-4D97-AF65-F5344CB8AC3E}">
        <p14:creationId xmlns:p14="http://schemas.microsoft.com/office/powerpoint/2010/main" xmlns="" val="381760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15845-5E79-4D94-9A49-0C2B263D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FA4917-47A6-46EA-A574-EBBEC6D03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95D1E3-0E2A-43D2-B4CF-44ABC60B2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2CBB55-CB2C-481C-904C-E9E551FBD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FFED879-B8A6-4825-BC85-FE8C85ECA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31567E-58D1-4A2A-BE00-9C80FCDE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D029ACB-16A5-48FE-AB03-EC8B7B26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B6F2BD-1366-4003-8A1E-35028AF4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99E48-50D3-453E-81EF-DCDDAF875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1516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B5995C-9F01-4E84-8202-6687A9F0D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08AAFA-5BA0-49C0-89F3-E1ADE0B0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2C2FFE-CFB5-442C-AA62-C0114C06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6DF410F-6ABF-49E8-BD55-B101AEA0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F69A-3ED4-4FAB-BC27-03C81B236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031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D71964-2B4D-461F-B4F4-7398A892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D647D1-F9BE-4A64-9C92-659F6519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43E4336-6E4D-4084-8217-02AEA462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BFECD-5654-4B80-BA3C-E09CE63969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98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C3047-3809-47C5-B525-254D476C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4A755D-B234-4A12-AF0B-6BBE45375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0EE0F0-30B4-4DB5-970C-BC519AD8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D9FAD8-FC7C-448E-94C8-0DDBF6B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2FD624-8D6E-4819-9C94-A84890629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5D9FE3-80E2-4057-B9A7-68D5C117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8BA39-E131-404E-B069-EF55F888D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868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68960A-01DC-4BC5-AF36-DD87D344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765CA03-6923-4364-A3E6-934027BDD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95A614-8147-44CB-B181-D09C76F17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08ED446-7D4E-4E46-89D9-BFF2BEAD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8C2C7B-02CD-4648-9616-117813EF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BE79C2-F5CD-4FE3-8671-90A62B45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6F699-C9E0-4128-8E8B-4CE605379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602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angle 1072">
            <a:extLst>
              <a:ext uri="{FF2B5EF4-FFF2-40B4-BE49-F238E27FC236}">
                <a16:creationId xmlns:a16="http://schemas.microsoft.com/office/drawing/2014/main" xmlns="" id="{78BCDCA8-CBA8-4A6C-87F5-E2FBC1FAA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625" name="Rectangle 1073">
            <a:extLst>
              <a:ext uri="{FF2B5EF4-FFF2-40B4-BE49-F238E27FC236}">
                <a16:creationId xmlns:a16="http://schemas.microsoft.com/office/drawing/2014/main" xmlns="" id="{764EB965-092F-4512-B906-0F359E0C2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25538"/>
            <a:ext cx="74993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626" name="Rectangle 1074">
            <a:extLst>
              <a:ext uri="{FF2B5EF4-FFF2-40B4-BE49-F238E27FC236}">
                <a16:creationId xmlns:a16="http://schemas.microsoft.com/office/drawing/2014/main" xmlns="" id="{DA29A7DA-F005-41E0-9941-50910A9ABB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/>
            </a:lvl1pPr>
          </a:lstStyle>
          <a:p>
            <a:endParaRPr lang="en-US" altLang="en-US"/>
          </a:p>
        </p:txBody>
      </p:sp>
      <p:sp>
        <p:nvSpPr>
          <p:cNvPr id="1048627" name="Rectangle 1075">
            <a:extLst>
              <a:ext uri="{FF2B5EF4-FFF2-40B4-BE49-F238E27FC236}">
                <a16:creationId xmlns:a16="http://schemas.microsoft.com/office/drawing/2014/main" xmlns="" id="{DDD87916-9DCE-474D-BCA9-F2250CDA3E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endParaRPr lang="en-US" altLang="en-US"/>
          </a:p>
        </p:txBody>
      </p:sp>
      <p:sp>
        <p:nvSpPr>
          <p:cNvPr id="1048628" name="Rectangle 1076">
            <a:extLst>
              <a:ext uri="{FF2B5EF4-FFF2-40B4-BE49-F238E27FC236}">
                <a16:creationId xmlns:a16="http://schemas.microsoft.com/office/drawing/2014/main" xmlns="" id="{351A1A21-648B-47A8-9D52-08B05CF5D6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/>
            </a:lvl1pPr>
          </a:lstStyle>
          <a:p>
            <a:fld id="{A6A6DA34-259D-4A5C-9CB3-7B46E35971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07" name="Rectangle 631">
            <a:extLst>
              <a:ext uri="{FF2B5EF4-FFF2-40B4-BE49-F238E27FC236}">
                <a16:creationId xmlns:a16="http://schemas.microsoft.com/office/drawing/2014/main" xmlns="" id="{19FC5E48-B78D-49CD-BC14-6CCCDE30C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9209" name="Rectangle 633">
            <a:extLst>
              <a:ext uri="{FF2B5EF4-FFF2-40B4-BE49-F238E27FC236}">
                <a16:creationId xmlns:a16="http://schemas.microsoft.com/office/drawing/2014/main" xmlns="" id="{E1EF3729-6107-4729-A43C-667DF912F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25538"/>
            <a:ext cx="74993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9211" name="Rectangle 635">
            <a:extLst>
              <a:ext uri="{FF2B5EF4-FFF2-40B4-BE49-F238E27FC236}">
                <a16:creationId xmlns:a16="http://schemas.microsoft.com/office/drawing/2014/main" xmlns="" id="{FED18CC0-6146-4CCB-89D2-7E1A8552CB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/>
            </a:lvl1pPr>
          </a:lstStyle>
          <a:p>
            <a:endParaRPr lang="en-US" altLang="en-US"/>
          </a:p>
        </p:txBody>
      </p:sp>
      <p:sp>
        <p:nvSpPr>
          <p:cNvPr id="1049213" name="Rectangle 637">
            <a:extLst>
              <a:ext uri="{FF2B5EF4-FFF2-40B4-BE49-F238E27FC236}">
                <a16:creationId xmlns:a16="http://schemas.microsoft.com/office/drawing/2014/main" xmlns="" id="{1E2F32FD-25D4-4E94-9EED-559FCD2677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endParaRPr lang="en-US" altLang="en-US"/>
          </a:p>
        </p:txBody>
      </p:sp>
      <p:sp>
        <p:nvSpPr>
          <p:cNvPr id="1049215" name="Rectangle 639">
            <a:extLst>
              <a:ext uri="{FF2B5EF4-FFF2-40B4-BE49-F238E27FC236}">
                <a16:creationId xmlns:a16="http://schemas.microsoft.com/office/drawing/2014/main" xmlns="" id="{782B1833-BB61-40F7-A49C-8C10998C2D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/>
            </a:lvl1pPr>
          </a:lstStyle>
          <a:p>
            <a:fld id="{4BA2D6DA-5FEC-4B2A-AEA2-CAF30A0CBF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0">
            <a:extLst>
              <a:ext uri="{FF2B5EF4-FFF2-40B4-BE49-F238E27FC236}">
                <a16:creationId xmlns:a16="http://schemas.microsoft.com/office/drawing/2014/main" xmlns="" id="{14DA0918-1412-439D-9ECD-2837D7545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77" name="Rectangle 1">
            <a:extLst>
              <a:ext uri="{FF2B5EF4-FFF2-40B4-BE49-F238E27FC236}">
                <a16:creationId xmlns:a16="http://schemas.microsoft.com/office/drawing/2014/main" xmlns="" id="{3B398179-F929-4E52-8501-138B0F49D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rgbClr val="FFCF0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78" name="Rectangle 2">
            <a:extLst>
              <a:ext uri="{FF2B5EF4-FFF2-40B4-BE49-F238E27FC236}">
                <a16:creationId xmlns:a16="http://schemas.microsoft.com/office/drawing/2014/main" xmlns="" id="{714CF0C6-5A95-4436-8EB2-FD63A9B5D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79" name="Rectangle 3">
            <a:extLst>
              <a:ext uri="{FF2B5EF4-FFF2-40B4-BE49-F238E27FC236}">
                <a16:creationId xmlns:a16="http://schemas.microsoft.com/office/drawing/2014/main" xmlns="" id="{0DFE3946-3E62-4A38-A9DC-5CA1D38EE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80" name="Rectangle 4">
            <a:extLst>
              <a:ext uri="{FF2B5EF4-FFF2-40B4-BE49-F238E27FC236}">
                <a16:creationId xmlns:a16="http://schemas.microsoft.com/office/drawing/2014/main" xmlns="" id="{ADDA5E66-2B00-4CDA-A479-507EFD6DB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81" name="Rectangle 5">
            <a:extLst>
              <a:ext uri="{FF2B5EF4-FFF2-40B4-BE49-F238E27FC236}">
                <a16:creationId xmlns:a16="http://schemas.microsoft.com/office/drawing/2014/main" xmlns="" id="{C1F32A24-5621-4190-84C5-3A6B8BB03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82" name="Rectangle 6">
            <a:extLst>
              <a:ext uri="{FF2B5EF4-FFF2-40B4-BE49-F238E27FC236}">
                <a16:creationId xmlns:a16="http://schemas.microsoft.com/office/drawing/2014/main" xmlns="" id="{C11D17A5-25A7-4F28-936B-10BA6A84F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sr-Cyrl-CS" altLang="en-US" sz="2400">
              <a:latin typeface="Tahoma" panose="020B0604030504040204" pitchFamily="34" charset="0"/>
            </a:endParaRPr>
          </a:p>
        </p:txBody>
      </p:sp>
      <p:sp>
        <p:nvSpPr>
          <p:cNvPr id="1048583" name="Rectangle 7">
            <a:extLst>
              <a:ext uri="{FF2B5EF4-FFF2-40B4-BE49-F238E27FC236}">
                <a16:creationId xmlns:a16="http://schemas.microsoft.com/office/drawing/2014/main" xmlns="" id="{4AABA385-2527-4EC2-995E-7C8AB4F5B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/>
              <a:t>Click to edit Master title style</a:t>
            </a:r>
            <a:endParaRPr lang="en-US" altLang="en-US"/>
          </a:p>
        </p:txBody>
      </p:sp>
      <p:sp>
        <p:nvSpPr>
          <p:cNvPr id="1048584" name="Rectangle 8">
            <a:extLst>
              <a:ext uri="{FF2B5EF4-FFF2-40B4-BE49-F238E27FC236}">
                <a16:creationId xmlns:a16="http://schemas.microsoft.com/office/drawing/2014/main" xmlns="" id="{08FF1A8F-0C2E-4A3F-927E-E483D9E60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/>
              <a:t>Click to edit Master text styles</a:t>
            </a:r>
            <a:endParaRPr lang="en-US" altLang="en-US"/>
          </a:p>
          <a:p>
            <a:pPr lvl="1"/>
            <a:r>
              <a:rPr lang="sr-Cyrl-CS" altLang="en-US"/>
              <a:t>Second level</a:t>
            </a:r>
            <a:endParaRPr lang="en-US" altLang="en-US"/>
          </a:p>
          <a:p>
            <a:pPr lvl="2"/>
            <a:r>
              <a:rPr lang="sr-Cyrl-CS" altLang="en-US"/>
              <a:t>Third level</a:t>
            </a:r>
            <a:endParaRPr lang="en-US" altLang="en-US"/>
          </a:p>
          <a:p>
            <a:pPr lvl="3"/>
            <a:r>
              <a:rPr lang="sr-Cyrl-CS" altLang="en-US"/>
              <a:t>Fourth level</a:t>
            </a:r>
            <a:endParaRPr lang="en-US" altLang="en-US"/>
          </a:p>
          <a:p>
            <a:pPr lvl="4"/>
            <a:r>
              <a:rPr lang="sr-Cyrl-CS" altLang="en-US"/>
              <a:t>Fifth level</a:t>
            </a:r>
            <a:endParaRPr lang="en-US" altLang="en-US"/>
          </a:p>
        </p:txBody>
      </p:sp>
      <p:sp>
        <p:nvSpPr>
          <p:cNvPr id="1048585" name="Rectangle 9">
            <a:extLst>
              <a:ext uri="{FF2B5EF4-FFF2-40B4-BE49-F238E27FC236}">
                <a16:creationId xmlns:a16="http://schemas.microsoft.com/office/drawing/2014/main" xmlns="" id="{1E5A87C5-E843-40E9-8017-5FB5DC33DB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Tahoma" panose="020B0604030504040204" pitchFamily="34" charset="0"/>
              </a:defRPr>
            </a:lvl1pPr>
          </a:lstStyle>
          <a:p>
            <a:endParaRPr lang="sr-Cyrl-CS" altLang="en-US"/>
          </a:p>
        </p:txBody>
      </p:sp>
      <p:sp>
        <p:nvSpPr>
          <p:cNvPr id="1048586" name="Rectangle 10">
            <a:extLst>
              <a:ext uri="{FF2B5EF4-FFF2-40B4-BE49-F238E27FC236}">
                <a16:creationId xmlns:a16="http://schemas.microsoft.com/office/drawing/2014/main" xmlns="" id="{A752952F-4CA8-49D4-AF0F-FCB3490172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Tahoma" panose="020B0604030504040204" pitchFamily="34" charset="0"/>
              </a:defRPr>
            </a:lvl1pPr>
          </a:lstStyle>
          <a:p>
            <a:endParaRPr lang="sr-Cyrl-CS" altLang="en-US"/>
          </a:p>
        </p:txBody>
      </p:sp>
      <p:sp>
        <p:nvSpPr>
          <p:cNvPr id="1048587" name="Rectangle 11">
            <a:extLst>
              <a:ext uri="{FF2B5EF4-FFF2-40B4-BE49-F238E27FC236}">
                <a16:creationId xmlns:a16="http://schemas.microsoft.com/office/drawing/2014/main" xmlns="" id="{6DB1C666-C580-4DBE-9F2C-2F073CBD8E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Tahoma" panose="020B0604030504040204" pitchFamily="34" charset="0"/>
              </a:defRPr>
            </a:lvl1pPr>
          </a:lstStyle>
          <a:p>
            <a:fld id="{10B75AF0-DE3A-4611-AA38-DCE2A3FA936A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 dt="0"/>
  <p:txStyles>
    <p:titleStyle>
      <a:lvl1pPr algn="l" rtl="0" fontAlgn="base" latinLnBrk="1">
        <a:spcBef>
          <a:spcPct val="0"/>
        </a:spcBef>
        <a:spcAft>
          <a:spcPct val="0"/>
        </a:spcAft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rgbClr val="3333CC"/>
        </a:buClr>
        <a:buSzPct val="60000"/>
        <a:buFont typeface="Wingdings" panose="05000000000000000000" pitchFamily="2" charset="2"/>
        <a:buChar char="n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rgbClr val="FF0000"/>
        </a:buClr>
        <a:buSzPct val="55000"/>
        <a:buFont typeface="Wingdings" panose="05000000000000000000" pitchFamily="2" charset="2"/>
        <a:buChar char="n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rgbClr val="3333CC"/>
        </a:buClr>
        <a:buSzPct val="50000"/>
        <a:buFont typeface="Wingdings" panose="05000000000000000000" pitchFamily="2" charset="2"/>
        <a:buChar char="n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rgbClr val="FFCF01"/>
        </a:buClr>
        <a:buSzPct val="55000"/>
        <a:buFont typeface="Wingdings" panose="05000000000000000000" pitchFamily="2" charset="2"/>
        <a:buChar char="n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anose="05000000000000000000" pitchFamily="2" charset="2"/>
        <a:buChar char="n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-955">
            <a:extLst>
              <a:ext uri="{FF2B5EF4-FFF2-40B4-BE49-F238E27FC236}">
                <a16:creationId xmlns:a16="http://schemas.microsoft.com/office/drawing/2014/main" xmlns="" id="{CBBB8D7F-7F87-495F-A822-6465BF1B673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0" name="Group -954">
              <a:extLst>
                <a:ext uri="{FF2B5EF4-FFF2-40B4-BE49-F238E27FC236}">
                  <a16:creationId xmlns:a16="http://schemas.microsoft.com/office/drawing/2014/main" xmlns="" id="{B491558D-1583-4F30-9312-E87FA10683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48674" name="Rectangle 98">
                <a:extLst>
                  <a:ext uri="{FF2B5EF4-FFF2-40B4-BE49-F238E27FC236}">
                    <a16:creationId xmlns:a16="http://schemas.microsoft.com/office/drawing/2014/main" xmlns="" id="{493CCCF8-8EA7-4D04-9249-FCC7D25158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1048675" name="Rectangle 99">
                <a:extLst>
                  <a:ext uri="{FF2B5EF4-FFF2-40B4-BE49-F238E27FC236}">
                    <a16:creationId xmlns:a16="http://schemas.microsoft.com/office/drawing/2014/main" xmlns="" id="{18531445-2BE2-462F-BE6D-90FA2E5FD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Tahoma" panose="020B0604030504040204" pitchFamily="34" charset="0"/>
                </a:endParaRPr>
              </a:p>
            </p:txBody>
          </p:sp>
        </p:grpSp>
        <p:grpSp>
          <p:nvGrpSpPr>
            <p:cNvPr id="71" name="Group -953">
              <a:extLst>
                <a:ext uri="{FF2B5EF4-FFF2-40B4-BE49-F238E27FC236}">
                  <a16:creationId xmlns:a16="http://schemas.microsoft.com/office/drawing/2014/main" xmlns="" id="{A9332501-AE3E-44AC-B82D-8CB5B45FC6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48676" name="Rectangle 100">
                <a:extLst>
                  <a:ext uri="{FF2B5EF4-FFF2-40B4-BE49-F238E27FC236}">
                    <a16:creationId xmlns:a16="http://schemas.microsoft.com/office/drawing/2014/main" xmlns="" id="{B05F06B0-5D3C-4140-913B-DC9BCE8AC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Tahoma" panose="020B0604030504040204" pitchFamily="34" charset="0"/>
                </a:endParaRPr>
              </a:p>
            </p:txBody>
          </p:sp>
          <p:sp>
            <p:nvSpPr>
              <p:cNvPr id="1048677" name="Rectangle 101">
                <a:extLst>
                  <a:ext uri="{FF2B5EF4-FFF2-40B4-BE49-F238E27FC236}">
                    <a16:creationId xmlns:a16="http://schemas.microsoft.com/office/drawing/2014/main" xmlns="" id="{5782374A-D6A8-49B7-87B7-4F42D1CF9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048678" name="Rectangle 102">
              <a:extLst>
                <a:ext uri="{FF2B5EF4-FFF2-40B4-BE49-F238E27FC236}">
                  <a16:creationId xmlns:a16="http://schemas.microsoft.com/office/drawing/2014/main" xmlns="" id="{C8938F3D-ABD4-4F05-90AF-403442D64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1048679" name="Rectangle 103">
              <a:extLst>
                <a:ext uri="{FF2B5EF4-FFF2-40B4-BE49-F238E27FC236}">
                  <a16:creationId xmlns:a16="http://schemas.microsoft.com/office/drawing/2014/main" xmlns="" id="{568157F2-A106-47DA-BDB7-52A0D8977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ahoma" panose="020B0604030504040204" pitchFamily="34" charset="0"/>
              </a:endParaRPr>
            </a:p>
          </p:txBody>
        </p:sp>
        <p:sp>
          <p:nvSpPr>
            <p:cNvPr id="1048680" name="Rectangle 104">
              <a:extLst>
                <a:ext uri="{FF2B5EF4-FFF2-40B4-BE49-F238E27FC236}">
                  <a16:creationId xmlns:a16="http://schemas.microsoft.com/office/drawing/2014/main" xmlns="" id="{0782C0CC-1E89-43FA-9DD0-72ACE03A36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1pPr>
              <a:lvl2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2pPr>
              <a:lvl3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3pPr>
              <a:lvl4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4pPr>
              <a:lvl5pPr eaLnBrk="0" hangingPunct="0"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Tahoma" panose="020B0604030504040204" pitchFamily="34" charset="0"/>
              </a:endParaRPr>
            </a:p>
          </p:txBody>
        </p:sp>
      </p:grpSp>
      <p:sp>
        <p:nvSpPr>
          <p:cNvPr id="1049231" name="Rectangle 655">
            <a:extLst>
              <a:ext uri="{FF2B5EF4-FFF2-40B4-BE49-F238E27FC236}">
                <a16:creationId xmlns:a16="http://schemas.microsoft.com/office/drawing/2014/main" xmlns="" id="{984A4831-D75F-48EF-9AAB-58B756C7E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/>
              <a:t>Click to edit Master title style</a:t>
            </a:r>
            <a:endParaRPr lang="en-US" altLang="en-US"/>
          </a:p>
        </p:txBody>
      </p:sp>
      <p:sp>
        <p:nvSpPr>
          <p:cNvPr id="1049233" name="Rectangle 657">
            <a:extLst>
              <a:ext uri="{FF2B5EF4-FFF2-40B4-BE49-F238E27FC236}">
                <a16:creationId xmlns:a16="http://schemas.microsoft.com/office/drawing/2014/main" xmlns="" id="{64758B92-B502-43CB-8D37-A043F74AB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Cyrl-CS" altLang="en-US"/>
              <a:t>Click to edit Master text styles</a:t>
            </a:r>
            <a:endParaRPr lang="en-US" altLang="en-US"/>
          </a:p>
          <a:p>
            <a:pPr lvl="1"/>
            <a:r>
              <a:rPr lang="sr-Cyrl-CS" altLang="en-US"/>
              <a:t>Second level</a:t>
            </a:r>
            <a:endParaRPr lang="en-US" altLang="en-US"/>
          </a:p>
          <a:p>
            <a:pPr lvl="2"/>
            <a:r>
              <a:rPr lang="sr-Cyrl-CS" altLang="en-US"/>
              <a:t>Third level</a:t>
            </a:r>
            <a:endParaRPr lang="en-US" altLang="en-US"/>
          </a:p>
          <a:p>
            <a:pPr lvl="3"/>
            <a:r>
              <a:rPr lang="sr-Cyrl-CS" altLang="en-US"/>
              <a:t>Fourth level</a:t>
            </a:r>
            <a:endParaRPr lang="en-US" altLang="en-US"/>
          </a:p>
          <a:p>
            <a:pPr lvl="4"/>
            <a:r>
              <a:rPr lang="sr-Cyrl-CS" altLang="en-US"/>
              <a:t>Fifth level</a:t>
            </a:r>
            <a:endParaRPr lang="en-US" altLang="en-US"/>
          </a:p>
        </p:txBody>
      </p:sp>
      <p:sp>
        <p:nvSpPr>
          <p:cNvPr id="1049235" name="Rectangle 659">
            <a:extLst>
              <a:ext uri="{FF2B5EF4-FFF2-40B4-BE49-F238E27FC236}">
                <a16:creationId xmlns:a16="http://schemas.microsoft.com/office/drawing/2014/main" xmlns="" id="{B9E06C46-3DE6-46CC-B521-B6B9E69518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Tahoma" panose="020B0604030504040204" pitchFamily="34" charset="0"/>
              </a:defRPr>
            </a:lvl1pPr>
          </a:lstStyle>
          <a:p>
            <a:endParaRPr lang="sr-Cyrl-CS" altLang="en-US"/>
          </a:p>
        </p:txBody>
      </p:sp>
      <p:sp>
        <p:nvSpPr>
          <p:cNvPr id="1049237" name="Rectangle 661">
            <a:extLst>
              <a:ext uri="{FF2B5EF4-FFF2-40B4-BE49-F238E27FC236}">
                <a16:creationId xmlns:a16="http://schemas.microsoft.com/office/drawing/2014/main" xmlns="" id="{E69CF39B-833C-41D2-AE0E-9E7E890316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Tahoma" panose="020B0604030504040204" pitchFamily="34" charset="0"/>
              </a:defRPr>
            </a:lvl1pPr>
          </a:lstStyle>
          <a:p>
            <a:endParaRPr lang="sr-Cyrl-CS" altLang="en-US"/>
          </a:p>
        </p:txBody>
      </p:sp>
      <p:sp>
        <p:nvSpPr>
          <p:cNvPr id="1049239" name="Rectangle 663">
            <a:extLst>
              <a:ext uri="{FF2B5EF4-FFF2-40B4-BE49-F238E27FC236}">
                <a16:creationId xmlns:a16="http://schemas.microsoft.com/office/drawing/2014/main" xmlns="" id="{30C010DA-6B48-4014-ACD0-B109AD07B5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Tahoma" panose="020B0604030504040204" pitchFamily="34" charset="0"/>
              </a:defRPr>
            </a:lvl1pPr>
          </a:lstStyle>
          <a:p>
            <a:fld id="{386358CC-3D37-4CF6-892A-9D6F7572689D}" type="slidenum">
              <a:rPr lang="sr-Cyrl-CS" altLang="en-US"/>
              <a:pPr/>
              <a:t>‹#›</a:t>
            </a:fld>
            <a:endParaRPr lang="sr-Cyrl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sldNum="0" hdr="0" ftr="0" dt="0"/>
  <p:txStyles>
    <p:titleStyle>
      <a:lvl1pPr algn="l" rtl="0" fontAlgn="base" latinLnBrk="1">
        <a:spcBef>
          <a:spcPct val="0"/>
        </a:spcBef>
        <a:spcAft>
          <a:spcPct val="0"/>
        </a:spcAft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lr>
          <a:srgbClr val="3333CC"/>
        </a:buClr>
        <a:buSzPct val="60000"/>
        <a:buFont typeface="Wingdings" panose="05000000000000000000" pitchFamily="2" charset="2"/>
        <a:buChar char="n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rgbClr val="FF0000"/>
        </a:buClr>
        <a:buSzPct val="55000"/>
        <a:buFont typeface="Wingdings" panose="05000000000000000000" pitchFamily="2" charset="2"/>
        <a:buChar char="n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rgbClr val="3333CC"/>
        </a:buClr>
        <a:buSzPct val="50000"/>
        <a:buFont typeface="Wingdings" panose="05000000000000000000" pitchFamily="2" charset="2"/>
        <a:buChar char="n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rgbClr val="FFCF01"/>
        </a:buClr>
        <a:buSzPct val="55000"/>
        <a:buFont typeface="Wingdings" panose="05000000000000000000" pitchFamily="2" charset="2"/>
        <a:buChar char="n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anose="05000000000000000000" pitchFamily="2" charset="2"/>
        <a:buChar char="n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278" name="Picture 126" descr="Picture1">
            <a:extLst>
              <a:ext uri="{FF2B5EF4-FFF2-40B4-BE49-F238E27FC236}">
                <a16:creationId xmlns:a16="http://schemas.microsoft.com/office/drawing/2014/main" xmlns="" id="{08B1D63A-BC82-4FE6-8519-F0A131CEB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692150"/>
            <a:ext cx="7870825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087" name="Rectangle 511">
            <a:extLst>
              <a:ext uri="{FF2B5EF4-FFF2-40B4-BE49-F238E27FC236}">
                <a16:creationId xmlns:a16="http://schemas.microsoft.com/office/drawing/2014/main" xmlns="" id="{67411F22-6524-47CB-8E73-7EEF2F210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133600"/>
            <a:ext cx="67183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4000">
                <a:latin typeface="Monotype Corsiva" panose="03010101010201010101" pitchFamily="66" charset="0"/>
              </a:rPr>
              <a:t>Зависност производа од </a:t>
            </a:r>
            <a:endParaRPr lang="en-US" altLang="en-US"/>
          </a:p>
          <a:p>
            <a:pPr>
              <a:buSzPct val="100000"/>
            </a:pPr>
            <a:r>
              <a:rPr lang="en-US" altLang="en-US" sz="4000">
                <a:latin typeface="Monotype Corsiva" panose="03010101010201010101" pitchFamily="66" charset="0"/>
              </a:rPr>
              <a:t>Чинилаца и сталност </a:t>
            </a:r>
            <a:endParaRPr lang="en-US" altLang="en-US"/>
          </a:p>
          <a:p>
            <a:pPr>
              <a:buSzPct val="100000"/>
            </a:pPr>
            <a:r>
              <a:rPr lang="en-US" altLang="en-US" sz="4000">
                <a:latin typeface="Monotype Corsiva" panose="03010101010201010101" pitchFamily="66" charset="0"/>
              </a:rPr>
              <a:t>          производа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9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9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4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99FFCC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9" name="Rectangle 573">
            <a:extLst>
              <a:ext uri="{FF2B5EF4-FFF2-40B4-BE49-F238E27FC236}">
                <a16:creationId xmlns:a16="http://schemas.microsoft.com/office/drawing/2014/main" xmlns="" id="{4895721B-FB5C-46D4-8672-2FD862006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1985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Осми корак</a:t>
            </a:r>
            <a:r>
              <a:rPr lang="sr-Latn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задаци (</a:t>
            </a:r>
            <a:r>
              <a:rPr lang="sr-Cyrl-CS" altLang="en-US" sz="4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зелени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en-US" altLang="en-US"/>
          </a:p>
        </p:txBody>
      </p:sp>
      <p:sp>
        <p:nvSpPr>
          <p:cNvPr id="1049151" name="Rectangle 575">
            <a:extLst>
              <a:ext uri="{FF2B5EF4-FFF2-40B4-BE49-F238E27FC236}">
                <a16:creationId xmlns:a16="http://schemas.microsoft.com/office/drawing/2014/main" xmlns="" id="{EF5B5A0A-F68A-488E-A4D3-CA98BECF67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2349500"/>
            <a:ext cx="7488238" cy="38163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1. Као ће се променити производ: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а) Ако се само један чинилац повећа 20 пута?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б) Ако се само један чинилац смањи 10 пута?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в) Шта треба урадити са чиниоцима да би производ 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    остао непромењен?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endParaRPr lang="sr-Cyrl-CS" altLang="en-US" sz="2000">
              <a:solidFill>
                <a:srgbClr val="000099"/>
              </a:solidFill>
            </a:endParaRPr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2. Производ два броја је 60. Шта ће се десити са производом 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 и колико ће износити ако се: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а) Један чинилац повећа 4 пута?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б) Један чинилац смањи 4 пута?</a:t>
            </a:r>
            <a:endParaRPr lang="zh-CN" altLang="zh-CN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</a:rPr>
              <a:t>   в) Један чинилац повећа 6 пута а други смањи 3 пута?</a:t>
            </a: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9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9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9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49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49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49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49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49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49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49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66CCFF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3" name="Rectangle 577">
            <a:extLst>
              <a:ext uri="{FF2B5EF4-FFF2-40B4-BE49-F238E27FC236}">
                <a16:creationId xmlns:a16="http://schemas.microsoft.com/office/drawing/2014/main" xmlns="" id="{5B43E319-E98F-47FA-ABD0-AD5226CBA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27125"/>
          </a:xfrm>
          <a:ln/>
        </p:spPr>
        <p:txBody>
          <a:bodyPr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Девети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Latn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корак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-</a:t>
            </a:r>
            <a:r>
              <a:rPr lang="sr-Latn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задаци (</a:t>
            </a:r>
            <a:r>
              <a:rPr lang="sr-Cyrl-CS" altLang="en-US" sz="4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плави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en-US" altLang="en-US"/>
          </a:p>
        </p:txBody>
      </p:sp>
      <p:sp>
        <p:nvSpPr>
          <p:cNvPr id="1049155" name="Rectangle 579">
            <a:extLst>
              <a:ext uri="{FF2B5EF4-FFF2-40B4-BE49-F238E27FC236}">
                <a16:creationId xmlns:a16="http://schemas.microsoft.com/office/drawing/2014/main" xmlns="" id="{6F7FFD4C-522B-4038-B58C-5CBDC5DA4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2997200"/>
            <a:ext cx="7772400" cy="2419350"/>
          </a:xfrm>
          <a:ln/>
        </p:spPr>
        <p:txBody>
          <a:bodyPr/>
          <a:lstStyle/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1. Ако је а </a:t>
            </a:r>
            <a:r>
              <a:rPr lang="he-IL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b = 360, израчунај: </a:t>
            </a:r>
            <a:endParaRPr lang="en-US" altLang="en-US"/>
          </a:p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а) (а : 3 ) </a:t>
            </a:r>
            <a:r>
              <a:rPr lang="he-IL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(b</a:t>
            </a:r>
            <a:r>
              <a:rPr lang="sl-SI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: 2) = </a:t>
            </a:r>
            <a:endParaRPr lang="en-US" altLang="en-US"/>
          </a:p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б) (а : 10) </a:t>
            </a:r>
            <a:r>
              <a:rPr lang="he-IL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(b </a:t>
            </a:r>
            <a:r>
              <a:rPr lang="he-IL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20) = </a:t>
            </a:r>
            <a:endParaRPr lang="en-US" altLang="en-US"/>
          </a:p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endParaRPr lang="sr-Cyrl-CS" altLang="en-US" sz="2000">
              <a:solidFill>
                <a:srgbClr val="000099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2. Користећи сталност производа као олакшицу, израчунај:</a:t>
            </a:r>
            <a:endParaRPr lang="en-US" altLang="en-US"/>
          </a:p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а) 25 </a:t>
            </a:r>
            <a:r>
              <a:rPr lang="he-IL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32 = </a:t>
            </a:r>
            <a:endParaRPr lang="en-US" altLang="en-US"/>
          </a:p>
          <a:p>
            <a:pPr latinLnBrk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r-Latn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б) 24 </a:t>
            </a:r>
            <a:r>
              <a:rPr lang="he-IL" altLang="en-US" sz="20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2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25=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9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9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9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4F4F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57" name="Rectangle 581">
            <a:extLst>
              <a:ext uri="{FF2B5EF4-FFF2-40B4-BE49-F238E27FC236}">
                <a16:creationId xmlns:a16="http://schemas.microsoft.com/office/drawing/2014/main" xmlns="" id="{7FDC93E0-41A2-47A1-88B1-D7FBEA935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  <a:ln/>
        </p:spPr>
        <p:txBody>
          <a:bodyPr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Десети корак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- задаци (</a:t>
            </a:r>
            <a:r>
              <a:rPr lang="sr-Cyrl-CS" altLang="en-US" sz="4000">
                <a:solidFill>
                  <a:srgbClr val="000099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црвени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  <a:endParaRPr lang="en-US" altLang="en-US"/>
          </a:p>
        </p:txBody>
      </p:sp>
      <p:sp>
        <p:nvSpPr>
          <p:cNvPr id="1049159" name="Rectangle 583">
            <a:extLst>
              <a:ext uri="{FF2B5EF4-FFF2-40B4-BE49-F238E27FC236}">
                <a16:creationId xmlns:a16="http://schemas.microsoft.com/office/drawing/2014/main" xmlns="" id="{52A07D39-7C16-455D-A8A0-7D8181816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2997200"/>
            <a:ext cx="7772400" cy="1987550"/>
          </a:xfrm>
          <a:ln/>
        </p:spPr>
        <p:txBody>
          <a:bodyPr/>
          <a:lstStyle/>
          <a:p>
            <a:pPr latinLnBrk="0"/>
            <a:r>
              <a:rPr lang="sr-Cyrl-CS" altLang="en-US" sz="20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1. Број 78 треба поделити на два дела тако да један део </a:t>
            </a:r>
            <a:endParaRPr lang="en-US" altLang="en-US"/>
          </a:p>
          <a:p>
            <a:pPr latinLnBrk="0"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     буде 5 пута већи од другог.  Колико износе ти делови?</a:t>
            </a:r>
            <a:endParaRPr lang="en-US" altLang="en-US"/>
          </a:p>
          <a:p>
            <a:pPr latinLnBrk="0">
              <a:buFont typeface="Wingdings" panose="05000000000000000000" pitchFamily="2" charset="2"/>
              <a:buNone/>
            </a:pPr>
            <a:endParaRPr lang="sr-Cyrl-CS" altLang="en-US" sz="2000">
              <a:solidFill>
                <a:srgbClr val="000099"/>
              </a:solidFill>
              <a:latin typeface="Tahoma" panose="020B0604030504040204" pitchFamily="34" charset="0"/>
              <a:sym typeface="Arial" panose="020B0604020202020204" pitchFamily="34" charset="0"/>
            </a:endParaRPr>
          </a:p>
          <a:p>
            <a:pPr latinLnBrk="0"/>
            <a:r>
              <a:rPr lang="sr-Cyrl-CS" altLang="en-US" sz="20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2. Књига и свеска коштају 140 динара. Ако је књига 50</a:t>
            </a:r>
            <a:endParaRPr lang="en-US" altLang="en-US"/>
          </a:p>
          <a:p>
            <a:pPr latinLnBrk="0">
              <a:buFont typeface="Wingdings" panose="05000000000000000000" pitchFamily="2" charset="2"/>
              <a:buNone/>
            </a:pPr>
            <a:r>
              <a:rPr lang="sr-Cyrl-CS" altLang="en-US" sz="20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      динара скупља од свеске, колико кошта свеска?</a:t>
            </a:r>
            <a:endParaRPr lang="en-US" altLang="en-US"/>
          </a:p>
          <a:p>
            <a:pPr latinLnBrk="0">
              <a:buFont typeface="Wingdings" panose="05000000000000000000" pitchFamily="2" charset="2"/>
              <a:buNone/>
            </a:pPr>
            <a:endParaRPr lang="sr-Cyrl-CS" altLang="en-US">
              <a:solidFill>
                <a:srgbClr val="000099"/>
              </a:solidFill>
              <a:latin typeface="Tahoma" panose="020B060403050404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1" name="Rectangle 585">
            <a:extLst>
              <a:ext uri="{FF2B5EF4-FFF2-40B4-BE49-F238E27FC236}">
                <a16:creationId xmlns:a16="http://schemas.microsoft.com/office/drawing/2014/main" xmlns="" id="{9B8BA48A-E1B2-4AF4-A31A-7BB8ACD3B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27125"/>
          </a:xfrm>
          <a:ln/>
        </p:spPr>
        <p:txBody>
          <a:bodyPr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Решења</a:t>
            </a:r>
            <a:endParaRPr lang="en-US" altLang="en-US"/>
          </a:p>
        </p:txBody>
      </p:sp>
      <p:sp>
        <p:nvSpPr>
          <p:cNvPr id="1049163" name="Rectangle 587">
            <a:extLst>
              <a:ext uri="{FF2B5EF4-FFF2-40B4-BE49-F238E27FC236}">
                <a16:creationId xmlns:a16="http://schemas.microsoft.com/office/drawing/2014/main" xmlns="" id="{FFFEB1EE-C4C4-4F41-B720-AA6C8F848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961312" cy="4840288"/>
          </a:xfrm>
          <a:ln/>
        </p:spPr>
        <p:txBody>
          <a:bodyPr/>
          <a:lstStyle/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     </a:t>
            </a:r>
            <a:r>
              <a:rPr lang="sr-Cyrl-CS" altLang="en-US" sz="1600">
                <a:solidFill>
                  <a:srgbClr val="FFFF00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Жути задаци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Tahoma" panose="020B0604030504040204" pitchFamily="34" charset="0"/>
                <a:sym typeface="Arial" panose="020B0604020202020204" pitchFamily="34" charset="0"/>
              </a:rPr>
              <a:t>Математика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Петица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solidFill>
                  <a:srgbClr val="00FF00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       Зелени задаци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а) Производ ће се повећати 20 пута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б) Производ ће се смањити 10 пута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в) Ако један чинилац повећамо ( смањимо ) а други смањимо ( повећамо) 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    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исти број пута производ се неће променити</a:t>
            </a:r>
            <a:r>
              <a:rPr lang="en-US" altLang="en-US" sz="1600">
                <a:latin typeface="Tahoma" panose="020B0604030504040204" pitchFamily="34" charset="0"/>
                <a:sym typeface="Arial" panose="020B0604020202020204" pitchFamily="34" charset="0"/>
              </a:rPr>
              <a:t>.</a:t>
            </a:r>
            <a:endParaRPr lang="zh-CN" altLang="en-US">
              <a:latin typeface="Tahoma" panose="020B0604030504040204" pitchFamily="34" charset="0"/>
              <a:sym typeface="Arial" panose="020B0604020202020204" pitchFamily="34" charset="0"/>
            </a:endParaRPr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а) 60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4 = 240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б) 60:4 = 15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в) 60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6 :3 = 60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( 6:3 ) = 60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2 = 120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      </a:t>
            </a:r>
            <a:r>
              <a:rPr lang="sr-Cyrl-CS" altLang="en-US" sz="1600">
                <a:solidFill>
                  <a:srgbClr val="3333CC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Плави задаци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a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Latn-C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en-U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b 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= 360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а) (</a:t>
            </a:r>
            <a:r>
              <a:rPr lang="sr-Cyrl-C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а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:3)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(</a:t>
            </a:r>
            <a:r>
              <a:rPr lang="en-U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b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:2) = 360:6 = 60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б) (</a:t>
            </a:r>
            <a:r>
              <a:rPr lang="en-U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a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:10)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en-US" altLang="en-US" sz="1600">
                <a:latin typeface="Tahoma" panose="020B0604030504040204" pitchFamily="34" charset="0"/>
                <a:sym typeface="Arial" panose="020B0604020202020204" pitchFamily="34" charset="0"/>
              </a:rPr>
              <a:t> (</a:t>
            </a:r>
            <a:r>
              <a:rPr lang="sr-Latn-C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b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en-US" altLang="en-US" sz="1600" i="1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20) = (360:10)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en-US" altLang="en-US" sz="1600">
                <a:latin typeface="Tahoma" panose="020B0604030504040204" pitchFamily="34" charset="0"/>
                <a:sym typeface="Arial" panose="020B0604020202020204" pitchFamily="34" charset="0"/>
              </a:rPr>
              <a:t> 20 = 36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en-US" altLang="en-US" sz="1600">
                <a:latin typeface="Tahoma" panose="020B0604030504040204" pitchFamily="34" charset="0"/>
                <a:sym typeface="Arial" panose="020B0604020202020204" pitchFamily="34" charset="0"/>
              </a:rPr>
              <a:t> 20 = 720 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или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    360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2 = 720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2. (25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4)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(32:4) = 100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8 = 800</a:t>
            </a:r>
            <a:endParaRPr lang="en-US" altLang="en-US"/>
          </a:p>
          <a:p>
            <a:pPr latinLnBrk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   24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25 = (24:4)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(25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4) = 6</a:t>
            </a:r>
            <a:r>
              <a:rPr lang="sr-Latn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he-IL" altLang="en-US" sz="180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ּ</a:t>
            </a:r>
            <a:r>
              <a:rPr lang="sr-Cyrl-CS" altLang="en-US" sz="1600">
                <a:latin typeface="Tahoma" panose="020B0604030504040204" pitchFamily="34" charset="0"/>
                <a:sym typeface="Arial" panose="020B0604020202020204" pitchFamily="34" charset="0"/>
              </a:rPr>
              <a:t> 100 =600</a:t>
            </a:r>
            <a:endParaRPr lang="zh-CN" altLang="en-US">
              <a:latin typeface="Tahoma" panose="020B060403050404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9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9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9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49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9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49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49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199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199" end="24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199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49163">
                                            <p:txEl>
                                              <p:charRg st="199" end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46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46" end="26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46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49163">
                                            <p:txEl>
                                              <p:charRg st="246" end="2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62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62" end="27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62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49163">
                                            <p:txEl>
                                              <p:charRg st="262" end="2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75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75" end="31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275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49163">
                                            <p:txEl>
                                              <p:charRg st="275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18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18" end="33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18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49163">
                                            <p:txEl>
                                              <p:charRg st="318" end="3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38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38" end="35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38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49163">
                                            <p:txEl>
                                              <p:charRg st="338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50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50" end="38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50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49163">
                                            <p:txEl>
                                              <p:charRg st="350" end="3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80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80" end="43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380" end="4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49163">
                                            <p:txEl>
                                              <p:charRg st="380" end="4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37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37" end="45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37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49163">
                                            <p:txEl>
                                              <p:charRg st="437" end="4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0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56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56" end="49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56" end="4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49163">
                                            <p:txEl>
                                              <p:charRg st="456" end="4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93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93" end="54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 pathEditMode="relative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3">
                                            <p:txEl>
                                              <p:charRg st="493" end="5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49163">
                                            <p:txEl>
                                              <p:charRg st="493" end="5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 shadeToTitle="1"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65" name="Rectangle 589">
            <a:extLst>
              <a:ext uri="{FF2B5EF4-FFF2-40B4-BE49-F238E27FC236}">
                <a16:creationId xmlns:a16="http://schemas.microsoft.com/office/drawing/2014/main" xmlns="" id="{DCE231C0-83C0-442B-A42E-884829FE2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54100"/>
          </a:xfrm>
          <a:ln/>
        </p:spPr>
        <p:txBody>
          <a:bodyPr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Једанаест</a:t>
            </a:r>
            <a:r>
              <a:rPr lang="en-U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u</a:t>
            </a:r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корак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- мозгал</a:t>
            </a:r>
            <a:r>
              <a:rPr lang="en-U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u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ца</a:t>
            </a:r>
            <a:endParaRPr lang="zh-CN" altLang="en-US">
              <a:latin typeface="Tahoma" panose="020B0604030504040204" pitchFamily="34" charset="0"/>
              <a:sym typeface="Arial" panose="020B0604020202020204" pitchFamily="34" charset="0"/>
            </a:endParaRPr>
          </a:p>
        </p:txBody>
      </p:sp>
      <p:sp>
        <p:nvSpPr>
          <p:cNvPr id="1049167" name="Rectangle 591">
            <a:extLst>
              <a:ext uri="{FF2B5EF4-FFF2-40B4-BE49-F238E27FC236}">
                <a16:creationId xmlns:a16="http://schemas.microsoft.com/office/drawing/2014/main" xmlns="" id="{5D0084F2-410D-4AF3-A7A4-4D2D0386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060575"/>
            <a:ext cx="795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Cyrl-C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Како ћеш број 86 увећати за 12 без икаквог</a:t>
            </a:r>
            <a:r>
              <a:rPr lang="sr-Latn-C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r-Cyrl-C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рачунања?</a:t>
            </a:r>
            <a:endParaRPr lang="en-US" altLang="en-US"/>
          </a:p>
        </p:txBody>
      </p:sp>
      <p:sp>
        <p:nvSpPr>
          <p:cNvPr id="1049169" name="Rectangle 593">
            <a:extLst>
              <a:ext uri="{FF2B5EF4-FFF2-40B4-BE49-F238E27FC236}">
                <a16:creationId xmlns:a16="http://schemas.microsoft.com/office/drawing/2014/main" xmlns="" id="{E218E02C-DF7F-4AD0-8286-854047005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636838"/>
            <a:ext cx="6397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Cyrl-CS" altLang="en-US" sz="3200" b="1">
                <a:latin typeface="Times New Roman" panose="02020603050405020304" pitchFamily="18" charset="0"/>
              </a:rPr>
              <a:t>86</a:t>
            </a:r>
            <a:endParaRPr lang="en-US" altLang="en-US"/>
          </a:p>
        </p:txBody>
      </p:sp>
      <p:sp>
        <p:nvSpPr>
          <p:cNvPr id="1049171" name="Rectangle 595">
            <a:extLst>
              <a:ext uri="{FF2B5EF4-FFF2-40B4-BE49-F238E27FC236}">
                <a16:creationId xmlns:a16="http://schemas.microsoft.com/office/drawing/2014/main" xmlns="" id="{B71D8DF2-A0F9-464D-B237-C8C9F253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141663"/>
            <a:ext cx="24177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Cyrl-CS" altLang="en-US" sz="3200" b="1" u="sng">
                <a:latin typeface="Times New Roman" panose="02020603050405020304" pitchFamily="18" charset="0"/>
              </a:rPr>
              <a:t>86</a:t>
            </a:r>
            <a:r>
              <a:rPr lang="sr-Cyrl-CS" altLang="en-US" sz="3200" b="1">
                <a:latin typeface="Times New Roman" panose="02020603050405020304" pitchFamily="18" charset="0"/>
              </a:rPr>
              <a:t> + 12 = </a:t>
            </a:r>
            <a:r>
              <a:rPr lang="sr-Cyrl-CS" altLang="en-US" sz="3200" b="1" u="sng">
                <a:latin typeface="Times New Roman" panose="02020603050405020304" pitchFamily="18" charset="0"/>
              </a:rPr>
              <a:t>98</a:t>
            </a:r>
            <a:endParaRPr lang="en-US" altLang="en-US"/>
          </a:p>
        </p:txBody>
      </p:sp>
      <p:sp>
        <p:nvSpPr>
          <p:cNvPr id="1049173" name="Rectangle 597">
            <a:extLst>
              <a:ext uri="{FF2B5EF4-FFF2-40B4-BE49-F238E27FC236}">
                <a16:creationId xmlns:a16="http://schemas.microsoft.com/office/drawing/2014/main" xmlns="" id="{CC4D5021-096C-45ED-A453-078A4BECD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565400"/>
            <a:ext cx="6397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Cyrl-CS" altLang="en-US" sz="3200" b="1">
                <a:latin typeface="Times New Roman" panose="02020603050405020304" pitchFamily="18" charset="0"/>
              </a:rPr>
              <a:t>86</a:t>
            </a:r>
            <a:endParaRPr lang="en-US" altLang="en-US"/>
          </a:p>
        </p:txBody>
      </p:sp>
      <p:sp>
        <p:nvSpPr>
          <p:cNvPr id="1049175" name="Rectangle 599">
            <a:extLst>
              <a:ext uri="{FF2B5EF4-FFF2-40B4-BE49-F238E27FC236}">
                <a16:creationId xmlns:a16="http://schemas.microsoft.com/office/drawing/2014/main" xmlns="" id="{3BFD7187-AF87-477B-BF00-A5BD24E25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3" y="3881438"/>
            <a:ext cx="7508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Cyrl-C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Како ћеш од броја 666 добити број за пола већи без икаквог рачунања?</a:t>
            </a:r>
            <a:endParaRPr lang="en-US" altLang="en-US"/>
          </a:p>
        </p:txBody>
      </p:sp>
      <p:sp>
        <p:nvSpPr>
          <p:cNvPr id="1049177" name="Rectangle 601">
            <a:extLst>
              <a:ext uri="{FF2B5EF4-FFF2-40B4-BE49-F238E27FC236}">
                <a16:creationId xmlns:a16="http://schemas.microsoft.com/office/drawing/2014/main" xmlns="" id="{E69739B7-5512-4FF0-8DB1-D2259A701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5516563"/>
            <a:ext cx="31035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sr-Cyrl-CS" altLang="en-US" sz="3200" b="1" u="sng">
                <a:latin typeface="Times New Roman" panose="02020603050405020304" pitchFamily="18" charset="0"/>
              </a:rPr>
              <a:t>666</a:t>
            </a:r>
            <a:r>
              <a:rPr lang="sr-Cyrl-CS" altLang="en-US" sz="3200" b="1">
                <a:latin typeface="Times New Roman" panose="02020603050405020304" pitchFamily="18" charset="0"/>
              </a:rPr>
              <a:t> + 333 =</a:t>
            </a:r>
            <a:r>
              <a:rPr lang="sr-Cyrl-CS" altLang="en-US" sz="3200" b="1" u="sng">
                <a:latin typeface="Times New Roman" panose="02020603050405020304" pitchFamily="18" charset="0"/>
              </a:rPr>
              <a:t> 999</a:t>
            </a:r>
            <a:endParaRPr lang="en-US" altLang="en-US"/>
          </a:p>
        </p:txBody>
      </p:sp>
      <p:sp>
        <p:nvSpPr>
          <p:cNvPr id="1049179" name="Rectangle 603">
            <a:extLst>
              <a:ext uri="{FF2B5EF4-FFF2-40B4-BE49-F238E27FC236}">
                <a16:creationId xmlns:a16="http://schemas.microsoft.com/office/drawing/2014/main" xmlns="" id="{E552F56D-5C02-409C-8038-2D061BAA0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300" y="4791075"/>
            <a:ext cx="8683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Latn-CS" altLang="en-US" sz="3200" b="1">
                <a:latin typeface="Times New Roman" panose="02020603050405020304" pitchFamily="18" charset="0"/>
              </a:rPr>
              <a:t>666</a:t>
            </a:r>
            <a:endParaRPr lang="en-US" altLang="en-US"/>
          </a:p>
        </p:txBody>
      </p:sp>
      <p:sp>
        <p:nvSpPr>
          <p:cNvPr id="1049181" name="Rectangle 605">
            <a:extLst>
              <a:ext uri="{FF2B5EF4-FFF2-40B4-BE49-F238E27FC236}">
                <a16:creationId xmlns:a16="http://schemas.microsoft.com/office/drawing/2014/main" xmlns="" id="{6EDC3A5E-BE33-4554-9D3D-C87623CED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724400"/>
            <a:ext cx="8683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r>
              <a:rPr lang="sr-Latn-CS" altLang="en-US" sz="3200" b="1">
                <a:latin typeface="Times New Roman" panose="02020603050405020304" pitchFamily="18" charset="0"/>
              </a:rPr>
              <a:t>666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3000" fill="hold"/>
                                        <p:tgtEl>
                                          <p:spTgt spid="1049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4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4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49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49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4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4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49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49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4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4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0" dur="3000" fill="hold"/>
                                        <p:tgtEl>
                                          <p:spTgt spid="1049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4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4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FCCCC"/>
            </a:gs>
            <a:gs pos="50000">
              <a:srgbClr val="FFFFFF"/>
            </a:gs>
            <a:gs pos="100000">
              <a:srgbClr val="FFCC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83" name="Rectangle 607">
            <a:extLst>
              <a:ext uri="{FF2B5EF4-FFF2-40B4-BE49-F238E27FC236}">
                <a16:creationId xmlns:a16="http://schemas.microsoft.com/office/drawing/2014/main" xmlns="" id="{276750B8-5760-45B0-8F04-C9880B312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911225"/>
          </a:xfrm>
          <a:ln/>
        </p:spPr>
        <p:txBody>
          <a:bodyPr/>
          <a:lstStyle/>
          <a:p>
            <a:pPr latinLnBrk="0"/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Решења црвених задатака</a:t>
            </a:r>
            <a:endParaRPr lang="en-US" altLang="en-US"/>
          </a:p>
        </p:txBody>
      </p:sp>
      <p:sp>
        <p:nvSpPr>
          <p:cNvPr id="1049185" name="Rectangle 609">
            <a:extLst>
              <a:ext uri="{FF2B5EF4-FFF2-40B4-BE49-F238E27FC236}">
                <a16:creationId xmlns:a16="http://schemas.microsoft.com/office/drawing/2014/main" xmlns="" id="{E5BB2361-27F0-43EB-89A9-06CBC9A5246E}"/>
              </a:ext>
            </a:extLst>
          </p:cNvPr>
          <p:cNvSpPr>
            <a:spLocks/>
          </p:cNvSpPr>
          <p:nvPr/>
        </p:nvSpPr>
        <p:spPr bwMode="auto">
          <a:xfrm>
            <a:off x="971550" y="2276475"/>
            <a:ext cx="7921625" cy="116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    ___                            x = 13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  II   ______________       x </a:t>
            </a:r>
            <a:r>
              <a:rPr lang="en-US" altLang="en-US">
                <a:cs typeface="Times New Roman" panose="02020603050405020304" pitchFamily="18" charset="0"/>
              </a:rPr>
              <a:t>+ 5 </a:t>
            </a:r>
            <a:r>
              <a:rPr lang="he-IL" altLang="en-US">
                <a:cs typeface="Arial" panose="020B0604020202020204" pitchFamily="34" charset="0"/>
              </a:rPr>
              <a:t>ּ</a:t>
            </a:r>
            <a:r>
              <a:rPr lang="en-US" altLang="en-US">
                <a:cs typeface="Arial" panose="020B0604020202020204" pitchFamily="34" charset="0"/>
              </a:rPr>
              <a:t> x = 78      x </a:t>
            </a:r>
            <a:r>
              <a:rPr lang="he-IL" altLang="en-US">
                <a:cs typeface="Arial" panose="020B0604020202020204" pitchFamily="34" charset="0"/>
              </a:rPr>
              <a:t>ּ</a:t>
            </a:r>
            <a:r>
              <a:rPr lang="en-US" altLang="en-US">
                <a:cs typeface="Arial" panose="020B0604020202020204" pitchFamily="34" charset="0"/>
              </a:rPr>
              <a:t>5 = 13 </a:t>
            </a:r>
            <a:r>
              <a:rPr lang="he-IL" altLang="en-US">
                <a:cs typeface="Arial" panose="020B0604020202020204" pitchFamily="34" charset="0"/>
              </a:rPr>
              <a:t>ּ</a:t>
            </a:r>
            <a:r>
              <a:rPr lang="en-US" altLang="en-US">
                <a:cs typeface="Arial" panose="020B0604020202020204" pitchFamily="34" charset="0"/>
              </a:rPr>
              <a:t>5 = 65</a:t>
            </a:r>
            <a:endParaRPr lang="en-US" altLang="en-US"/>
          </a:p>
          <a:p>
            <a:pPr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49187" name="Rectangle 611">
            <a:extLst>
              <a:ext uri="{FF2B5EF4-FFF2-40B4-BE49-F238E27FC236}">
                <a16:creationId xmlns:a16="http://schemas.microsoft.com/office/drawing/2014/main" xmlns="" id="{98B6FCA0-D88A-4F1E-BF1C-E1E4F6E12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276475"/>
            <a:ext cx="21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189" name="Rectangle 613">
            <a:extLst>
              <a:ext uri="{FF2B5EF4-FFF2-40B4-BE49-F238E27FC236}">
                <a16:creationId xmlns:a16="http://schemas.microsoft.com/office/drawing/2014/main" xmlns="" id="{E4795907-6345-4480-8D7B-F3A77E222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63683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191" name="Rectangle 615">
            <a:extLst>
              <a:ext uri="{FF2B5EF4-FFF2-40B4-BE49-F238E27FC236}">
                <a16:creationId xmlns:a16="http://schemas.microsoft.com/office/drawing/2014/main" xmlns="" id="{783ED212-8D25-4322-8248-5551C8C6E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263683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193" name="Rectangle 617">
            <a:extLst>
              <a:ext uri="{FF2B5EF4-FFF2-40B4-BE49-F238E27FC236}">
                <a16:creationId xmlns:a16="http://schemas.microsoft.com/office/drawing/2014/main" xmlns="" id="{D30A0821-FFEF-41BC-8C24-08FB60932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63683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195" name="Rectangle 619">
            <a:extLst>
              <a:ext uri="{FF2B5EF4-FFF2-40B4-BE49-F238E27FC236}">
                <a16:creationId xmlns:a16="http://schemas.microsoft.com/office/drawing/2014/main" xmlns="" id="{4E64B132-20AE-4FFF-A2F9-C5B319DED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263683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197" name="Rectangle 621">
            <a:extLst>
              <a:ext uri="{FF2B5EF4-FFF2-40B4-BE49-F238E27FC236}">
                <a16:creationId xmlns:a16="http://schemas.microsoft.com/office/drawing/2014/main" xmlns="" id="{E995FC2D-461E-49E2-BB6C-100CA2566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263683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199" name="Rectangle 623">
            <a:extLst>
              <a:ext uri="{FF2B5EF4-FFF2-40B4-BE49-F238E27FC236}">
                <a16:creationId xmlns:a16="http://schemas.microsoft.com/office/drawing/2014/main" xmlns="" id="{3D294ED7-BBA6-4B55-A362-E0C83A13BE9F}"/>
              </a:ext>
            </a:extLst>
          </p:cNvPr>
          <p:cNvSpPr>
            <a:spLocks/>
          </p:cNvSpPr>
          <p:nvPr/>
        </p:nvSpPr>
        <p:spPr bwMode="auto">
          <a:xfrm>
            <a:off x="971550" y="3500438"/>
            <a:ext cx="7920038" cy="278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2. </a:t>
            </a:r>
            <a:r>
              <a:rPr lang="sr-Cyrl-CS" altLang="en-US"/>
              <a:t>Свеска     </a:t>
            </a:r>
            <a:r>
              <a:rPr lang="en-US" altLang="en-US"/>
              <a:t>___                     x + x + 50 = 140</a:t>
            </a:r>
          </a:p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    </a:t>
            </a:r>
            <a:r>
              <a:rPr lang="sr-Cyrl-CS" altLang="en-US"/>
              <a:t>Књига</a:t>
            </a:r>
            <a:r>
              <a:rPr lang="en-US" altLang="en-US"/>
              <a:t>      ______               2 </a:t>
            </a:r>
            <a:r>
              <a:rPr lang="he-IL" altLang="en-US">
                <a:cs typeface="Arial" panose="020B0604020202020204" pitchFamily="34" charset="0"/>
              </a:rPr>
              <a:t>ּ</a:t>
            </a:r>
            <a:r>
              <a:rPr lang="en-US" altLang="en-US">
                <a:cs typeface="Arial" panose="020B0604020202020204" pitchFamily="34" charset="0"/>
              </a:rPr>
              <a:t> x + 50 = 140</a:t>
            </a:r>
            <a:endParaRPr lang="en-US" altLang="en-US"/>
          </a:p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>
                <a:cs typeface="Arial" panose="020B0604020202020204" pitchFamily="34" charset="0"/>
              </a:rPr>
              <a:t>                                               </a:t>
            </a:r>
            <a:r>
              <a:rPr lang="en-US" altLang="en-US"/>
              <a:t>2 </a:t>
            </a:r>
            <a:r>
              <a:rPr lang="he-IL" altLang="en-US"/>
              <a:t>ּ</a:t>
            </a:r>
            <a:r>
              <a:rPr lang="en-US" altLang="en-US"/>
              <a:t> x = 140 – 50</a:t>
            </a:r>
          </a:p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                                               2 </a:t>
            </a:r>
            <a:r>
              <a:rPr lang="he-IL" altLang="en-US"/>
              <a:t>ּ</a:t>
            </a:r>
            <a:r>
              <a:rPr lang="en-US" altLang="en-US"/>
              <a:t> x = 90</a:t>
            </a:r>
          </a:p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                                                    x= 45</a:t>
            </a:r>
          </a:p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sr-Cyrl-CS" altLang="en-US"/>
              <a:t>Свеска</a:t>
            </a:r>
            <a:r>
              <a:rPr lang="en-US" altLang="en-US"/>
              <a:t>: x = 45</a:t>
            </a:r>
          </a:p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sr-Cyrl-CS" altLang="en-US"/>
              <a:t>Књига</a:t>
            </a:r>
            <a:r>
              <a:rPr lang="en-US" altLang="en-US"/>
              <a:t>: x + 50 = 45 + 50 = 95</a:t>
            </a:r>
          </a:p>
        </p:txBody>
      </p:sp>
      <p:sp>
        <p:nvSpPr>
          <p:cNvPr id="1049201" name="Rectangle 625">
            <a:extLst>
              <a:ext uri="{FF2B5EF4-FFF2-40B4-BE49-F238E27FC236}">
                <a16:creationId xmlns:a16="http://schemas.microsoft.com/office/drawing/2014/main" xmlns="" id="{887B8132-341D-4466-B839-98F74AA50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50043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203" name="Rectangle 627">
            <a:extLst>
              <a:ext uri="{FF2B5EF4-FFF2-40B4-BE49-F238E27FC236}">
                <a16:creationId xmlns:a16="http://schemas.microsoft.com/office/drawing/2014/main" xmlns="" id="{730AA7DE-F75D-4EFC-8872-7484CBBB5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933825"/>
            <a:ext cx="215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x</a:t>
            </a:r>
          </a:p>
        </p:txBody>
      </p:sp>
      <p:sp>
        <p:nvSpPr>
          <p:cNvPr id="1049205" name="Rectangle 629">
            <a:extLst>
              <a:ext uri="{FF2B5EF4-FFF2-40B4-BE49-F238E27FC236}">
                <a16:creationId xmlns:a16="http://schemas.microsoft.com/office/drawing/2014/main" xmlns="" id="{C5A36EB4-4D44-4517-8CC0-E2DFDBDC1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933825"/>
            <a:ext cx="64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3333CC"/>
              </a:buClr>
              <a:buSzPct val="100000"/>
            </a:pPr>
            <a:r>
              <a:rPr lang="en-US" altLang="en-US"/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9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9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9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9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9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49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49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49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49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49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49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4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4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49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9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9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9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9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49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9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4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4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4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9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9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9" name="Rectangle 513">
            <a:extLst>
              <a:ext uri="{FF2B5EF4-FFF2-40B4-BE49-F238E27FC236}">
                <a16:creationId xmlns:a16="http://schemas.microsoft.com/office/drawing/2014/main" xmlns="" id="{D3C551D2-7C5B-4FDA-8828-00BB7366F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858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Први корак – задаци по групама</a:t>
            </a:r>
            <a:endParaRPr lang="en-US" altLang="en-US"/>
          </a:p>
        </p:txBody>
      </p:sp>
      <p:sp>
        <p:nvSpPr>
          <p:cNvPr id="1049091" name="Rectangle 515">
            <a:extLst>
              <a:ext uri="{FF2B5EF4-FFF2-40B4-BE49-F238E27FC236}">
                <a16:creationId xmlns:a16="http://schemas.microsoft.com/office/drawing/2014/main" xmlns="" id="{5C9EE4F9-1F20-4455-A511-9DD17FEB81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3068638"/>
            <a:ext cx="5045075" cy="3067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>
              <a:lnSpc>
                <a:spcPct val="90000"/>
              </a:lnSpc>
            </a:pPr>
            <a:endParaRPr lang="sr-Cyrl-CS" altLang="en-US" sz="2000">
              <a:latin typeface="Times New Roman" panose="02020603050405020304" pitchFamily="18" charset="0"/>
            </a:endParaRPr>
          </a:p>
          <a:p>
            <a:pPr latinLnBrk="0">
              <a:lnSpc>
                <a:spcPct val="90000"/>
              </a:lnSpc>
            </a:pPr>
            <a:r>
              <a:rPr lang="sr-Cyrl-CS" altLang="en-US" sz="2000">
                <a:latin typeface="Times New Roman" panose="02020603050405020304" pitchFamily="18" charset="0"/>
              </a:rPr>
              <a:t>1. група - изостављен први чинилац</a:t>
            </a:r>
            <a:endParaRPr lang="zh-CN" altLang="zh-CN"/>
          </a:p>
          <a:p>
            <a:pPr latinLnBrk="0">
              <a:lnSpc>
                <a:spcPct val="90000"/>
              </a:lnSpc>
            </a:pPr>
            <a:r>
              <a:rPr lang="sr-Cyrl-CS" altLang="en-US" sz="2000">
                <a:latin typeface="Times New Roman" panose="02020603050405020304" pitchFamily="18" charset="0"/>
              </a:rPr>
              <a:t>2. група - изостављен други чинилац</a:t>
            </a:r>
            <a:endParaRPr lang="zh-CN" altLang="zh-CN"/>
          </a:p>
          <a:p>
            <a:pPr latinLnBrk="0">
              <a:lnSpc>
                <a:spcPct val="90000"/>
              </a:lnSpc>
            </a:pPr>
            <a:r>
              <a:rPr lang="sr-Cyrl-CS" altLang="en-US" sz="2000">
                <a:latin typeface="Times New Roman" panose="02020603050405020304" pitchFamily="18" charset="0"/>
              </a:rPr>
              <a:t>3. група - као и прва (разлика је у боји)</a:t>
            </a:r>
            <a:endParaRPr lang="zh-CN" altLang="zh-CN"/>
          </a:p>
          <a:p>
            <a:pPr latinLnBrk="0">
              <a:lnSpc>
                <a:spcPct val="90000"/>
              </a:lnSpc>
            </a:pPr>
            <a:r>
              <a:rPr lang="sr-Cyrl-CS" altLang="en-US" sz="2000">
                <a:latin typeface="Times New Roman" panose="02020603050405020304" pitchFamily="18" charset="0"/>
              </a:rPr>
              <a:t>4. група као и друга (разлика је у боји)</a:t>
            </a:r>
            <a:endParaRPr lang="zh-CN" altLang="zh-CN"/>
          </a:p>
          <a:p>
            <a:pPr latinLnBrk="0">
              <a:lnSpc>
                <a:spcPct val="90000"/>
              </a:lnSpc>
            </a:pPr>
            <a:r>
              <a:rPr lang="sr-Cyrl-CS" altLang="en-US" sz="2000">
                <a:latin typeface="Times New Roman" panose="02020603050405020304" pitchFamily="18" charset="0"/>
              </a:rPr>
              <a:t>5. група- изостављен производ</a:t>
            </a:r>
            <a:endParaRPr lang="zh-CN" altLang="zh-CN"/>
          </a:p>
        </p:txBody>
      </p:sp>
      <p:pic>
        <p:nvPicPr>
          <p:cNvPr id="2097280" name="Picture 128">
            <a:extLst>
              <a:ext uri="{FF2B5EF4-FFF2-40B4-BE49-F238E27FC236}">
                <a16:creationId xmlns:a16="http://schemas.microsoft.com/office/drawing/2014/main" xmlns="" id="{31B9F558-6ED0-4828-BF1B-C7B2AF12E1D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916113"/>
            <a:ext cx="987425" cy="1293812"/>
          </a:xfrm>
          <a:prstGeom prst="rect">
            <a:avLst/>
          </a:prstGeom>
          <a:solidFill>
            <a:srgbClr val="FF6600"/>
          </a:solidFill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82" name="Picture 130">
            <a:extLst>
              <a:ext uri="{FF2B5EF4-FFF2-40B4-BE49-F238E27FC236}">
                <a16:creationId xmlns:a16="http://schemas.microsoft.com/office/drawing/2014/main" xmlns="" id="{7A4B73EB-F00E-4455-B3E4-324A43AD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87550"/>
            <a:ext cx="9144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84" name="Picture 132">
            <a:extLst>
              <a:ext uri="{FF2B5EF4-FFF2-40B4-BE49-F238E27FC236}">
                <a16:creationId xmlns:a16="http://schemas.microsoft.com/office/drawing/2014/main" xmlns="" id="{81C9954C-FBB7-4E2D-BADC-333438548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55975"/>
            <a:ext cx="962025" cy="135255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86" name="Picture 134">
            <a:extLst>
              <a:ext uri="{FF2B5EF4-FFF2-40B4-BE49-F238E27FC236}">
                <a16:creationId xmlns:a16="http://schemas.microsoft.com/office/drawing/2014/main" xmlns="" id="{52CFBABF-9B72-4C93-9582-C1B0DA7AC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29000"/>
            <a:ext cx="9144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88" name="Picture 136">
            <a:extLst>
              <a:ext uri="{FF2B5EF4-FFF2-40B4-BE49-F238E27FC236}">
                <a16:creationId xmlns:a16="http://schemas.microsoft.com/office/drawing/2014/main" xmlns="" id="{B8C3D25E-C224-45FC-AEF9-BA1FA1966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868863"/>
            <a:ext cx="90487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4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4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4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4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4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4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4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4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4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4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4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97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9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3" name="Rectangle 517">
            <a:extLst>
              <a:ext uri="{FF2B5EF4-FFF2-40B4-BE49-F238E27FC236}">
                <a16:creationId xmlns:a16="http://schemas.microsoft.com/office/drawing/2014/main" xmlns="" id="{B0DC80E7-AE9F-4A94-9A9E-16098792F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38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Други корак - задаци прве групе</a:t>
            </a:r>
            <a:endParaRPr lang="en-US" altLang="en-US"/>
          </a:p>
        </p:txBody>
      </p:sp>
      <p:sp>
        <p:nvSpPr>
          <p:cNvPr id="1049095" name="Rectangle 519">
            <a:extLst>
              <a:ext uri="{FF2B5EF4-FFF2-40B4-BE49-F238E27FC236}">
                <a16:creationId xmlns:a16="http://schemas.microsoft.com/office/drawing/2014/main" xmlns="" id="{3FC77856-1217-461A-8FB0-9B0B339909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00113" y="3789363"/>
            <a:ext cx="5472112" cy="1511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1. Како се мења први чинилац?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2. Како се мења производ 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3. Изведите закључак !</a:t>
            </a:r>
            <a:endParaRPr lang="zh-CN" altLang="zh-CN"/>
          </a:p>
        </p:txBody>
      </p:sp>
      <p:pic>
        <p:nvPicPr>
          <p:cNvPr id="2097290" name="Picture 138">
            <a:extLst>
              <a:ext uri="{FF2B5EF4-FFF2-40B4-BE49-F238E27FC236}">
                <a16:creationId xmlns:a16="http://schemas.microsoft.com/office/drawing/2014/main" xmlns="" id="{D4FE2520-59F4-4679-86B6-E04ABC61F5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1788" y="2198688"/>
            <a:ext cx="1916112" cy="13747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92" name="Picture 140">
            <a:extLst>
              <a:ext uri="{FF2B5EF4-FFF2-40B4-BE49-F238E27FC236}">
                <a16:creationId xmlns:a16="http://schemas.microsoft.com/office/drawing/2014/main" xmlns="" id="{EA652606-DEFD-49D2-A736-E37EF439C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16338"/>
            <a:ext cx="1878012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94" name="Picture 142">
            <a:extLst>
              <a:ext uri="{FF2B5EF4-FFF2-40B4-BE49-F238E27FC236}">
                <a16:creationId xmlns:a16="http://schemas.microsoft.com/office/drawing/2014/main" xmlns="" id="{1BEB78E2-CAA7-414D-9C2E-353FD84FA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157788"/>
            <a:ext cx="189865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4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04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4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49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0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0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20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Rectangle 521">
            <a:extLst>
              <a:ext uri="{FF2B5EF4-FFF2-40B4-BE49-F238E27FC236}">
                <a16:creationId xmlns:a16="http://schemas.microsoft.com/office/drawing/2014/main" xmlns="" id="{D8DF1865-CBBE-48E0-9C39-C2FE5A7F0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91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Трећи корак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- задаци друге групе</a:t>
            </a:r>
            <a:endParaRPr lang="en-US" altLang="en-US"/>
          </a:p>
        </p:txBody>
      </p:sp>
      <p:sp>
        <p:nvSpPr>
          <p:cNvPr id="1049099" name="Rectangle 523">
            <a:extLst>
              <a:ext uri="{FF2B5EF4-FFF2-40B4-BE49-F238E27FC236}">
                <a16:creationId xmlns:a16="http://schemas.microsoft.com/office/drawing/2014/main" xmlns="" id="{33B24A22-9592-4D8E-AD55-FA6F74BD9A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16013" y="3716338"/>
            <a:ext cx="5327650" cy="1441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/>
            <a:r>
              <a:rPr lang="sr-Cyrl-CS" altLang="en-US" sz="2400"/>
              <a:t>1. Како се мења други чинилац?</a:t>
            </a:r>
            <a:endParaRPr lang="zh-CN" altLang="zh-CN"/>
          </a:p>
          <a:p>
            <a:pPr latinLnBrk="0"/>
            <a:r>
              <a:rPr lang="sr-Cyrl-CS" altLang="en-US" sz="2400"/>
              <a:t>2. Како се мења производ ?</a:t>
            </a:r>
            <a:endParaRPr lang="zh-CN" altLang="zh-CN"/>
          </a:p>
          <a:p>
            <a:pPr latinLnBrk="0"/>
            <a:r>
              <a:rPr lang="sr-Cyrl-CS" altLang="en-US" sz="2400"/>
              <a:t>3. Изведите закључак !</a:t>
            </a:r>
            <a:endParaRPr lang="zh-CN" altLang="zh-CN"/>
          </a:p>
          <a:p>
            <a:pPr latinLnBrk="0"/>
            <a:endParaRPr lang="sr-Cyrl-CS" altLang="en-US" sz="2800"/>
          </a:p>
        </p:txBody>
      </p:sp>
      <p:pic>
        <p:nvPicPr>
          <p:cNvPr id="2097296" name="Picture 144">
            <a:extLst>
              <a:ext uri="{FF2B5EF4-FFF2-40B4-BE49-F238E27FC236}">
                <a16:creationId xmlns:a16="http://schemas.microsoft.com/office/drawing/2014/main" xmlns="" id="{AB0CA276-3DD0-4705-8B6D-09FB03E31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347913"/>
            <a:ext cx="18669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298" name="Picture 146">
            <a:extLst>
              <a:ext uri="{FF2B5EF4-FFF2-40B4-BE49-F238E27FC236}">
                <a16:creationId xmlns:a16="http://schemas.microsoft.com/office/drawing/2014/main" xmlns="" id="{52EF274B-BE80-4CFA-8424-4C14CF814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6875" y="3787775"/>
            <a:ext cx="18573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00" name="Picture 148">
            <a:extLst>
              <a:ext uri="{FF2B5EF4-FFF2-40B4-BE49-F238E27FC236}">
                <a16:creationId xmlns:a16="http://schemas.microsoft.com/office/drawing/2014/main" xmlns="" id="{E2BA5DAB-C19E-4114-A2D5-9AD66FD20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229225"/>
            <a:ext cx="18669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101" name="Rectangle 525">
            <a:extLst>
              <a:ext uri="{FF2B5EF4-FFF2-40B4-BE49-F238E27FC236}">
                <a16:creationId xmlns:a16="http://schemas.microsoft.com/office/drawing/2014/main" xmlns="" id="{13D8653E-7D0B-42C1-BCD1-5BBC16E7F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ru-RU" altLang="en-US" sz="1200">
                <a:cs typeface="Times New Roman" panose="02020603050405020304" pitchFamily="18" charset="0"/>
              </a:rPr>
              <a:t>       </a:t>
            </a:r>
            <a:endParaRPr lang="en-US" altLang="en-US"/>
          </a:p>
        </p:txBody>
      </p:sp>
      <p:sp>
        <p:nvSpPr>
          <p:cNvPr id="1049103" name="Rectangle 527">
            <a:extLst>
              <a:ext uri="{FF2B5EF4-FFF2-40B4-BE49-F238E27FC236}">
                <a16:creationId xmlns:a16="http://schemas.microsoft.com/office/drawing/2014/main" xmlns="" id="{56CC59AE-60FC-497D-B29C-8A17E460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6063"/>
            <a:ext cx="2206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</a:t>
            </a:r>
            <a:endParaRPr lang="en-US" altLang="en-US"/>
          </a:p>
        </p:txBody>
      </p:sp>
      <p:sp>
        <p:nvSpPr>
          <p:cNvPr id="1049105" name="Rectangle 529">
            <a:extLst>
              <a:ext uri="{FF2B5EF4-FFF2-40B4-BE49-F238E27FC236}">
                <a16:creationId xmlns:a16="http://schemas.microsoft.com/office/drawing/2014/main" xmlns="" id="{DF3B1601-C650-4CFD-92B4-0EA810BAA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8475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4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4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9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49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9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9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9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9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9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9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49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97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97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9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9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97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97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97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97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97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97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7" name="Rectangle 531">
            <a:extLst>
              <a:ext uri="{FF2B5EF4-FFF2-40B4-BE49-F238E27FC236}">
                <a16:creationId xmlns:a16="http://schemas.microsoft.com/office/drawing/2014/main" xmlns="" id="{34273824-D0F6-4E97-AFCC-CE1F80B52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91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Четврти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корак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- задаци треће групе</a:t>
            </a:r>
            <a:endParaRPr lang="en-US" altLang="en-US"/>
          </a:p>
        </p:txBody>
      </p:sp>
      <p:sp>
        <p:nvSpPr>
          <p:cNvPr id="1049109" name="Rectangle 533">
            <a:extLst>
              <a:ext uri="{FF2B5EF4-FFF2-40B4-BE49-F238E27FC236}">
                <a16:creationId xmlns:a16="http://schemas.microsoft.com/office/drawing/2014/main" xmlns="" id="{FE9786CC-C6F4-4567-A3A3-71D4EE0540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042988" y="3429000"/>
            <a:ext cx="5040312" cy="1655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1. Како се мења први чинилац?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2. Како се мења производ 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3. Изведите закључак !</a:t>
            </a:r>
            <a:endParaRPr lang="zh-CN" altLang="zh-CN"/>
          </a:p>
          <a:p>
            <a:pPr latinLnBrk="0"/>
            <a:endParaRPr lang="sr-Cyrl-CS" altLang="en-US" sz="2400">
              <a:latin typeface="Times New Roman" panose="02020603050405020304" pitchFamily="18" charset="0"/>
            </a:endParaRPr>
          </a:p>
        </p:txBody>
      </p:sp>
      <p:sp>
        <p:nvSpPr>
          <p:cNvPr id="1049111" name="Rectangle 535">
            <a:extLst>
              <a:ext uri="{FF2B5EF4-FFF2-40B4-BE49-F238E27FC236}">
                <a16:creationId xmlns:a16="http://schemas.microsoft.com/office/drawing/2014/main" xmlns="" id="{14481AB9-E138-4A39-8143-3E6025AF3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ru-RU" altLang="en-US" sz="1200">
                <a:cs typeface="Times New Roman" panose="02020603050405020304" pitchFamily="18" charset="0"/>
              </a:rPr>
              <a:t>       </a:t>
            </a:r>
            <a:endParaRPr lang="en-US" altLang="en-US"/>
          </a:p>
        </p:txBody>
      </p:sp>
      <p:sp>
        <p:nvSpPr>
          <p:cNvPr id="1049113" name="Rectangle 537">
            <a:extLst>
              <a:ext uri="{FF2B5EF4-FFF2-40B4-BE49-F238E27FC236}">
                <a16:creationId xmlns:a16="http://schemas.microsoft.com/office/drawing/2014/main" xmlns="" id="{2E8084EE-7DFA-4843-9C10-2E268258D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6063"/>
            <a:ext cx="2206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</a:t>
            </a:r>
            <a:endParaRPr lang="en-US" altLang="en-US"/>
          </a:p>
        </p:txBody>
      </p:sp>
      <p:sp>
        <p:nvSpPr>
          <p:cNvPr id="1049115" name="Rectangle 539">
            <a:extLst>
              <a:ext uri="{FF2B5EF4-FFF2-40B4-BE49-F238E27FC236}">
                <a16:creationId xmlns:a16="http://schemas.microsoft.com/office/drawing/2014/main" xmlns="" id="{6268E8B7-1A06-49AC-BA53-1E396FEA1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8475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</a:t>
            </a:r>
            <a:endParaRPr lang="en-US" altLang="en-US"/>
          </a:p>
        </p:txBody>
      </p:sp>
      <p:pic>
        <p:nvPicPr>
          <p:cNvPr id="2097302" name="Picture 150">
            <a:extLst>
              <a:ext uri="{FF2B5EF4-FFF2-40B4-BE49-F238E27FC236}">
                <a16:creationId xmlns:a16="http://schemas.microsoft.com/office/drawing/2014/main" xmlns="" id="{80BFE163-0D45-4DB2-8AA6-30BE88C2A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205038"/>
            <a:ext cx="1828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04" name="Picture 152">
            <a:extLst>
              <a:ext uri="{FF2B5EF4-FFF2-40B4-BE49-F238E27FC236}">
                <a16:creationId xmlns:a16="http://schemas.microsoft.com/office/drawing/2014/main" xmlns="" id="{5D19B568-5DC0-428B-AD2F-9C57680B0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644900"/>
            <a:ext cx="18383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06" name="Picture 154">
            <a:extLst>
              <a:ext uri="{FF2B5EF4-FFF2-40B4-BE49-F238E27FC236}">
                <a16:creationId xmlns:a16="http://schemas.microsoft.com/office/drawing/2014/main" xmlns="" id="{54D3D981-17BA-4060-9C17-D26E3EACB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8938" y="4970463"/>
            <a:ext cx="18669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117" name="Rectangle 541">
            <a:extLst>
              <a:ext uri="{FF2B5EF4-FFF2-40B4-BE49-F238E27FC236}">
                <a16:creationId xmlns:a16="http://schemas.microsoft.com/office/drawing/2014/main" xmlns="" id="{A3494F53-863C-45A5-A0D3-CFCDFDC24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 </a:t>
            </a:r>
            <a:endParaRPr lang="en-US" altLang="en-US"/>
          </a:p>
        </p:txBody>
      </p:sp>
      <p:sp>
        <p:nvSpPr>
          <p:cNvPr id="1049119" name="Rectangle 543">
            <a:extLst>
              <a:ext uri="{FF2B5EF4-FFF2-40B4-BE49-F238E27FC236}">
                <a16:creationId xmlns:a16="http://schemas.microsoft.com/office/drawing/2014/main" xmlns="" id="{91FA17C4-2A7F-4DFB-93CA-647CB1B6A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01788"/>
            <a:ext cx="2206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  </a:t>
            </a:r>
            <a:endParaRPr lang="en-US" altLang="en-US"/>
          </a:p>
        </p:txBody>
      </p:sp>
      <p:sp>
        <p:nvSpPr>
          <p:cNvPr id="1049121" name="Rectangle 545">
            <a:extLst>
              <a:ext uri="{FF2B5EF4-FFF2-40B4-BE49-F238E27FC236}">
                <a16:creationId xmlns:a16="http://schemas.microsoft.com/office/drawing/2014/main" xmlns="" id="{C81647E7-15BA-4FD0-A5D1-71C91F9C9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5150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4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4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9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2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7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23" name="Rectangle 547">
            <a:extLst>
              <a:ext uri="{FF2B5EF4-FFF2-40B4-BE49-F238E27FC236}">
                <a16:creationId xmlns:a16="http://schemas.microsoft.com/office/drawing/2014/main" xmlns="" id="{AB1E1664-5ED3-4668-A94F-9CCFB01BC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50963" y="476250"/>
            <a:ext cx="7793037" cy="1127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Пети корак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- задаци четврте групе</a:t>
            </a:r>
            <a:endParaRPr lang="en-US" altLang="en-US"/>
          </a:p>
        </p:txBody>
      </p:sp>
      <p:sp>
        <p:nvSpPr>
          <p:cNvPr id="1049125" name="Rectangle 549">
            <a:extLst>
              <a:ext uri="{FF2B5EF4-FFF2-40B4-BE49-F238E27FC236}">
                <a16:creationId xmlns:a16="http://schemas.microsoft.com/office/drawing/2014/main" xmlns="" id="{A39733DE-4E98-4100-A627-3ECC794706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3573463"/>
            <a:ext cx="5184775" cy="15128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1. Како се мења други чинилац?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2. Како се мења производ 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3. Изведите закључак !</a:t>
            </a:r>
            <a:endParaRPr lang="zh-CN" altLang="zh-CN"/>
          </a:p>
          <a:p>
            <a:pPr latinLnBrk="0"/>
            <a:endParaRPr lang="sr-Cyrl-CS" altLang="en-US" sz="2400">
              <a:latin typeface="Times New Roman" panose="02020603050405020304" pitchFamily="18" charset="0"/>
            </a:endParaRPr>
          </a:p>
        </p:txBody>
      </p:sp>
      <p:pic>
        <p:nvPicPr>
          <p:cNvPr id="2097308" name="Picture 156">
            <a:extLst>
              <a:ext uri="{FF2B5EF4-FFF2-40B4-BE49-F238E27FC236}">
                <a16:creationId xmlns:a16="http://schemas.microsoft.com/office/drawing/2014/main" xmlns="" id="{4E4F9502-6084-4239-9F0C-2A80D9A9A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420938"/>
            <a:ext cx="1838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10" name="Picture 158">
            <a:extLst>
              <a:ext uri="{FF2B5EF4-FFF2-40B4-BE49-F238E27FC236}">
                <a16:creationId xmlns:a16="http://schemas.microsoft.com/office/drawing/2014/main" xmlns="" id="{BFDD9F3F-E988-4B83-8194-E2BD47A38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185737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12" name="Picture 160">
            <a:extLst>
              <a:ext uri="{FF2B5EF4-FFF2-40B4-BE49-F238E27FC236}">
                <a16:creationId xmlns:a16="http://schemas.microsoft.com/office/drawing/2014/main" xmlns="" id="{8220E0B9-0A7A-426D-92A9-32224520F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229225"/>
            <a:ext cx="18383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127" name="Rectangle 551">
            <a:extLst>
              <a:ext uri="{FF2B5EF4-FFF2-40B4-BE49-F238E27FC236}">
                <a16:creationId xmlns:a16="http://schemas.microsoft.com/office/drawing/2014/main" xmlns="" id="{B1DC0CCC-256E-4F41-9CD4-32FE01776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endParaRPr lang="en-US" altLang="en-US"/>
          </a:p>
        </p:txBody>
      </p:sp>
      <p:sp>
        <p:nvSpPr>
          <p:cNvPr id="1049129" name="Rectangle 553">
            <a:extLst>
              <a:ext uri="{FF2B5EF4-FFF2-40B4-BE49-F238E27FC236}">
                <a16:creationId xmlns:a16="http://schemas.microsoft.com/office/drawing/2014/main" xmlns="" id="{7BD3EDB7-BEEA-4ED9-9A9B-99C2AED01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4913"/>
            <a:ext cx="220663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ru-RU" altLang="en-US" sz="1200">
                <a:cs typeface="Times New Roman" panose="02020603050405020304" pitchFamily="18" charset="0"/>
              </a:rPr>
              <a:t>  </a:t>
            </a:r>
            <a:endParaRPr lang="en-US" altLang="en-US"/>
          </a:p>
          <a:p>
            <a:pPr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  </a:t>
            </a:r>
            <a:endParaRPr lang="en-US" altLang="en-US"/>
          </a:p>
        </p:txBody>
      </p:sp>
      <p:sp>
        <p:nvSpPr>
          <p:cNvPr id="1049131" name="Rectangle 555">
            <a:extLst>
              <a:ext uri="{FF2B5EF4-FFF2-40B4-BE49-F238E27FC236}">
                <a16:creationId xmlns:a16="http://schemas.microsoft.com/office/drawing/2014/main" xmlns="" id="{3BBCE750-47A1-4EBE-B820-045808B3C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>
                <a:srgbClr val="3333CC"/>
              </a:buClr>
              <a:buSzPct val="100000"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49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49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49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49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49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49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49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9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49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49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49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49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97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97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97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97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97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97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97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97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97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97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9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9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B2B2B2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33" name="Rectangle 557">
            <a:extLst>
              <a:ext uri="{FF2B5EF4-FFF2-40B4-BE49-F238E27FC236}">
                <a16:creationId xmlns:a16="http://schemas.microsoft.com/office/drawing/2014/main" xmlns="" id="{2413EBAF-FA77-48B2-87B7-2D7F3B4AEE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76250"/>
            <a:ext cx="7793037" cy="7667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Шести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корак 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- задаци пете групе</a:t>
            </a:r>
            <a:endParaRPr lang="en-US" altLang="en-US"/>
          </a:p>
        </p:txBody>
      </p:sp>
      <p:sp>
        <p:nvSpPr>
          <p:cNvPr id="1049135" name="Rectangle 559">
            <a:extLst>
              <a:ext uri="{FF2B5EF4-FFF2-40B4-BE49-F238E27FC236}">
                <a16:creationId xmlns:a16="http://schemas.microsoft.com/office/drawing/2014/main" xmlns="" id="{43C494CE-82D5-46B5-8680-6720DDADBC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27088" y="3357563"/>
            <a:ext cx="5543550" cy="2232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/>
            <a:r>
              <a:rPr lang="sr-Cyrl-CS" altLang="en-US" sz="28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. Како се мења први, а како </a:t>
            </a:r>
            <a:r>
              <a:rPr lang="sr-Cyrl-CS" altLang="en-US" sz="2400">
                <a:latin typeface="Times New Roman" panose="02020603050405020304" pitchFamily="18" charset="0"/>
              </a:rPr>
              <a:t>други чинилац 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2. Шта се дешава са производом ?</a:t>
            </a:r>
            <a:endParaRPr lang="zh-CN" altLang="zh-CN"/>
          </a:p>
          <a:p>
            <a:pPr latinLnBrk="0"/>
            <a:r>
              <a:rPr lang="sr-Cyrl-CS" altLang="en-US" sz="2400">
                <a:latin typeface="Times New Roman" panose="02020603050405020304" pitchFamily="18" charset="0"/>
              </a:rPr>
              <a:t>3. Изведите закључак !</a:t>
            </a:r>
            <a:endParaRPr lang="zh-CN" altLang="zh-CN"/>
          </a:p>
          <a:p>
            <a:pPr latinLnBrk="0"/>
            <a:endParaRPr lang="sr-Cyrl-CS" altLang="en-US" sz="2400">
              <a:latin typeface="Times New Roman" panose="02020603050405020304" pitchFamily="18" charset="0"/>
            </a:endParaRPr>
          </a:p>
        </p:txBody>
      </p:sp>
      <p:pic>
        <p:nvPicPr>
          <p:cNvPr id="2097314" name="Picture 162">
            <a:extLst>
              <a:ext uri="{FF2B5EF4-FFF2-40B4-BE49-F238E27FC236}">
                <a16:creationId xmlns:a16="http://schemas.microsoft.com/office/drawing/2014/main" xmlns="" id="{4B4D1652-025D-4DB5-B1D6-B2BE5082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068638"/>
            <a:ext cx="16573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16" name="Picture 164">
            <a:extLst>
              <a:ext uri="{FF2B5EF4-FFF2-40B4-BE49-F238E27FC236}">
                <a16:creationId xmlns:a16="http://schemas.microsoft.com/office/drawing/2014/main" xmlns="" id="{9C395413-8551-41EC-96A1-4800277CF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437063"/>
            <a:ext cx="16859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9137" name="Rectangle 561">
            <a:extLst>
              <a:ext uri="{FF2B5EF4-FFF2-40B4-BE49-F238E27FC236}">
                <a16:creationId xmlns:a16="http://schemas.microsoft.com/office/drawing/2014/main" xmlns="" id="{C83858CB-5058-4F8C-9EB7-93E9D9875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206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    </a:t>
            </a:r>
            <a:endParaRPr lang="en-US" altLang="en-US"/>
          </a:p>
        </p:txBody>
      </p:sp>
      <p:sp>
        <p:nvSpPr>
          <p:cNvPr id="1049139" name="Rectangle 563">
            <a:extLst>
              <a:ext uri="{FF2B5EF4-FFF2-40B4-BE49-F238E27FC236}">
                <a16:creationId xmlns:a16="http://schemas.microsoft.com/office/drawing/2014/main" xmlns="" id="{82FDDDD1-15C1-4BE1-AF28-79EED7F8D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7013"/>
            <a:ext cx="22066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1pPr>
            <a:lvl2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2pPr>
            <a:lvl3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3pPr>
            <a:lvl4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4pPr>
            <a:lvl5pPr eaLnBrk="0" hangingPunct="0"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333CC"/>
              </a:buClr>
              <a:buSzPct val="100000"/>
            </a:pPr>
            <a:r>
              <a:rPr lang="sr-Cyrl-CS" altLang="en-US" sz="1200">
                <a:cs typeface="Times New Roman" panose="02020603050405020304" pitchFamily="18" charset="0"/>
              </a:rPr>
              <a:t>           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9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9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9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9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9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9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049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9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9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9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09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9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97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97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09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97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1" name="Rectangle 565">
            <a:extLst>
              <a:ext uri="{FF2B5EF4-FFF2-40B4-BE49-F238E27FC236}">
                <a16:creationId xmlns:a16="http://schemas.microsoft.com/office/drawing/2014/main" xmlns="" id="{31FEDADA-88E6-4E5A-AF25-137F12B42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7772400" cy="4114800"/>
          </a:xfrm>
          <a:ln/>
        </p:spPr>
        <p:txBody>
          <a:bodyPr/>
          <a:lstStyle/>
          <a:p>
            <a:pPr latinLnBrk="0">
              <a:buFont typeface="Wingdings" panose="05000000000000000000" pitchFamily="2" charset="2"/>
              <a:buChar char="§"/>
            </a:pPr>
            <a:r>
              <a:rPr lang="sr-Cyrl-CS" altLang="en-US" sz="24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Производ се повећао толико пута    колико пута се повећао један од чинилаца.</a:t>
            </a:r>
            <a:endParaRPr lang="en-US" altLang="en-US"/>
          </a:p>
          <a:p>
            <a:pPr latinLnBrk="0">
              <a:buFont typeface="Wingdings" panose="05000000000000000000" pitchFamily="2" charset="2"/>
              <a:buNone/>
            </a:pPr>
            <a:endParaRPr lang="sr-Cyrl-CS" altLang="en-US" sz="2400">
              <a:solidFill>
                <a:srgbClr val="000099"/>
              </a:solidFill>
              <a:latin typeface="Tahoma" panose="020B0604030504040204" pitchFamily="34" charset="0"/>
              <a:sym typeface="Arial" panose="020B0604020202020204" pitchFamily="34" charset="0"/>
            </a:endParaRPr>
          </a:p>
          <a:p>
            <a:pPr latinLnBrk="0">
              <a:buFont typeface="Wingdings" panose="05000000000000000000" pitchFamily="2" charset="2"/>
              <a:buChar char="§"/>
            </a:pPr>
            <a:r>
              <a:rPr lang="sr-Cyrl-CS" altLang="en-US" sz="24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Производ се смањио толико пута колико пута се смањио један од</a:t>
            </a:r>
            <a:r>
              <a:rPr lang="en-US" altLang="en-US" sz="24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 </a:t>
            </a:r>
            <a:r>
              <a:rPr lang="sr-Cyrl-CS" altLang="en-US" sz="24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чинилаца.</a:t>
            </a:r>
            <a:endParaRPr lang="en-US" altLang="en-US"/>
          </a:p>
          <a:p>
            <a:pPr latinLnBrk="0">
              <a:buFont typeface="Wingdings" panose="05000000000000000000" pitchFamily="2" charset="2"/>
              <a:buNone/>
            </a:pPr>
            <a:endParaRPr lang="ru-RU" altLang="en-US" sz="2400">
              <a:solidFill>
                <a:srgbClr val="000099"/>
              </a:solidFill>
              <a:latin typeface="Tahoma" panose="020B0604030504040204" pitchFamily="34" charset="0"/>
              <a:sym typeface="Arial" panose="020B0604020202020204" pitchFamily="34" charset="0"/>
            </a:endParaRPr>
          </a:p>
          <a:p>
            <a:pPr latinLnBrk="0">
              <a:buFont typeface="Wingdings" panose="05000000000000000000" pitchFamily="2" charset="2"/>
              <a:buChar char="§"/>
            </a:pPr>
            <a:r>
              <a:rPr lang="ru-RU" altLang="en-US" sz="2400">
                <a:solidFill>
                  <a:srgbClr val="000099"/>
                </a:solidFill>
                <a:latin typeface="Tahoma" panose="020B0604030504040204" pitchFamily="34" charset="0"/>
                <a:sym typeface="Arial" panose="020B0604020202020204" pitchFamily="34" charset="0"/>
              </a:rPr>
              <a:t>Производ два броја се не мења ако један чинилац повећамо, а други смањимо исти број пута.</a:t>
            </a:r>
            <a:endParaRPr lang="en-US" altLang="en-US"/>
          </a:p>
        </p:txBody>
      </p:sp>
      <p:sp>
        <p:nvSpPr>
          <p:cNvPr id="1049143" name="Rectangle 567">
            <a:extLst>
              <a:ext uri="{FF2B5EF4-FFF2-40B4-BE49-F238E27FC236}">
                <a16:creationId xmlns:a16="http://schemas.microsoft.com/office/drawing/2014/main" xmlns="" id="{CB2A7343-C784-47C6-A36F-94AF029F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eaLnBrk="0" latinLnBrk="0" hangingPunct="0"/>
            <a:r>
              <a:rPr lang="en-US" altLang="en-US">
                <a:latin typeface="Tahoma" panose="020B0604030504040204" pitchFamily="34" charset="0"/>
                <a:sym typeface="Arial" panose="020B0604020202020204" pitchFamily="34" charset="0"/>
              </a:rPr>
              <a:t>Закључак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4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9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4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4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4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49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4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4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4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9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5" name="Rectangle 569">
            <a:extLst>
              <a:ext uri="{FF2B5EF4-FFF2-40B4-BE49-F238E27FC236}">
                <a16:creationId xmlns:a16="http://schemas.microsoft.com/office/drawing/2014/main" xmlns="" id="{FA516F63-F442-45F1-A55A-798CA2823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latinLnBrk="0"/>
            <a:r>
              <a:rPr lang="sr-Cyrl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Седми</a:t>
            </a:r>
            <a:r>
              <a:rPr lang="sr-Cyrl-CS" altLang="en-US" sz="4000"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sr-Latn-CS" altLang="en-US" sz="4000">
                <a:solidFill>
                  <a:srgbClr val="33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корак </a:t>
            </a:r>
            <a:endParaRPr lang="en-US" altLang="en-US"/>
          </a:p>
        </p:txBody>
      </p:sp>
      <p:sp>
        <p:nvSpPr>
          <p:cNvPr id="1049147" name="Rectangle 571">
            <a:extLst>
              <a:ext uri="{FF2B5EF4-FFF2-40B4-BE49-F238E27FC236}">
                <a16:creationId xmlns:a16="http://schemas.microsoft.com/office/drawing/2014/main" xmlns="" id="{54755D9D-6B5E-4E31-B1E8-9FF5F5086F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7450" y="2743200"/>
            <a:ext cx="4032250" cy="34940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atinLnBrk="0"/>
            <a:r>
              <a:rPr lang="ru-RU" altLang="en-US" sz="2000">
                <a:solidFill>
                  <a:srgbClr val="000099"/>
                </a:solidFill>
              </a:rPr>
              <a:t> решавање задатака на три нивоа тежине.</a:t>
            </a:r>
            <a:endParaRPr lang="zh-CN" altLang="zh-CN"/>
          </a:p>
          <a:p>
            <a:pPr latinLnBrk="0"/>
            <a:r>
              <a:rPr lang="ru-RU" altLang="en-US" sz="2000">
                <a:solidFill>
                  <a:srgbClr val="000099"/>
                </a:solidFill>
              </a:rPr>
              <a:t>Краће понављање о</a:t>
            </a:r>
            <a:endParaRPr lang="zh-CN" altLang="zh-CN"/>
          </a:p>
          <a:p>
            <a:pPr latinLnBrk="0">
              <a:buFont typeface="Wingdings" panose="05000000000000000000" pitchFamily="2" charset="2"/>
              <a:buNone/>
            </a:pPr>
            <a:r>
              <a:rPr lang="ru-RU" altLang="en-US" sz="2000">
                <a:solidFill>
                  <a:srgbClr val="000099"/>
                </a:solidFill>
              </a:rPr>
              <a:t>    геометријским телима чије се слике налазе на полеђини </a:t>
            </a:r>
            <a:endParaRPr lang="zh-CN" altLang="zh-CN"/>
          </a:p>
          <a:p>
            <a:pPr latinLnBrk="0">
              <a:buFont typeface="Wingdings" panose="05000000000000000000" pitchFamily="2" charset="2"/>
              <a:buNone/>
            </a:pPr>
            <a:r>
              <a:rPr lang="ru-RU" altLang="en-US" sz="2000">
                <a:solidFill>
                  <a:srgbClr val="000099"/>
                </a:solidFill>
              </a:rPr>
              <a:t>    </a:t>
            </a:r>
            <a:endParaRPr lang="zh-CN" altLang="zh-CN"/>
          </a:p>
        </p:txBody>
      </p:sp>
      <p:pic>
        <p:nvPicPr>
          <p:cNvPr id="2097318" name="Picture 166" descr="Slika1">
            <a:extLst>
              <a:ext uri="{FF2B5EF4-FFF2-40B4-BE49-F238E27FC236}">
                <a16:creationId xmlns:a16="http://schemas.microsoft.com/office/drawing/2014/main" xmlns="" id="{6BA3BC3C-C3EE-44EA-9BB9-1FC97B27C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445125"/>
            <a:ext cx="13668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20" name="Picture 168" descr="Slika2">
            <a:extLst>
              <a:ext uri="{FF2B5EF4-FFF2-40B4-BE49-F238E27FC236}">
                <a16:creationId xmlns:a16="http://schemas.microsoft.com/office/drawing/2014/main" xmlns="" id="{6C8C688C-50A9-46C6-92F4-929F1009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133600"/>
            <a:ext cx="936625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22" name="Picture 170" descr="Slika3">
            <a:extLst>
              <a:ext uri="{FF2B5EF4-FFF2-40B4-BE49-F238E27FC236}">
                <a16:creationId xmlns:a16="http://schemas.microsoft.com/office/drawing/2014/main" xmlns="" id="{901B915F-5A35-4E5C-8CB4-4C75BA4A7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284538"/>
            <a:ext cx="787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24" name="Picture 172" descr="Slika4">
            <a:extLst>
              <a:ext uri="{FF2B5EF4-FFF2-40B4-BE49-F238E27FC236}">
                <a16:creationId xmlns:a16="http://schemas.microsoft.com/office/drawing/2014/main" xmlns="" id="{1E3734CA-1D06-4162-AB71-4403D2C88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141663"/>
            <a:ext cx="857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7326" name="Picture 174" descr="Slika5">
            <a:extLst>
              <a:ext uri="{FF2B5EF4-FFF2-40B4-BE49-F238E27FC236}">
                <a16:creationId xmlns:a16="http://schemas.microsoft.com/office/drawing/2014/main" xmlns="" id="{853E96F0-E7CF-4782-BA47-DF7D48207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300663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9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9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9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9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9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9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9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9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97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97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97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97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97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97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97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97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97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97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默认设计模板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默认设计模板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默认设计模板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">
  <a:themeElements>
    <a:clrScheme name="默认设计模板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默认设计模板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sym typeface="Arial" panose="020B0604020202020204" pitchFamily="34" charset="0"/>
          </a:defRPr>
        </a:defPPr>
      </a:lstStyle>
    </a:lnDef>
  </a:objectDefaults>
  <a:extraClrSchemeLst>
    <a:extraClrScheme>
      <a:clrScheme name="默认设计模板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DocSecurity>0</DocSecurity>
  <PresentationFormat>On-screen Show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默认设计模板</vt:lpstr>
      <vt:lpstr>默认设计模板</vt:lpstr>
      <vt:lpstr>默认设计模板</vt:lpstr>
      <vt:lpstr>默认设计模板</vt:lpstr>
      <vt:lpstr>Slide 1</vt:lpstr>
      <vt:lpstr>Први корак – задаци по групама</vt:lpstr>
      <vt:lpstr>Други корак - задаци прве групе</vt:lpstr>
      <vt:lpstr>Трећи корак - задаци друге групе</vt:lpstr>
      <vt:lpstr>Четврти корак - задаци треће групе</vt:lpstr>
      <vt:lpstr>Пети корак - задаци четврте групе</vt:lpstr>
      <vt:lpstr>Шести корак - задаци пете групе</vt:lpstr>
      <vt:lpstr>Закључак</vt:lpstr>
      <vt:lpstr>Седми корак </vt:lpstr>
      <vt:lpstr>Осми корак - задаци (зелени)</vt:lpstr>
      <vt:lpstr>Девети корак - задаци (плави)</vt:lpstr>
      <vt:lpstr>Десети корак - задаци (црвени)</vt:lpstr>
      <vt:lpstr> Решења</vt:lpstr>
      <vt:lpstr>Једанаестu корак - мозгалuца</vt:lpstr>
      <vt:lpstr>Решења црвених задатака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Milos M.</dc:creator>
  <cp:lastModifiedBy>Nenad</cp:lastModifiedBy>
  <cp:revision>2</cp:revision>
  <dcterms:created xsi:type="dcterms:W3CDTF">2005-03-02T07:24:37Z</dcterms:created>
  <dcterms:modified xsi:type="dcterms:W3CDTF">2020-04-02T12:35:43Z</dcterms:modified>
</cp:coreProperties>
</file>