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" initials="S" lastIdx="2" clrIdx="0">
    <p:extLst>
      <p:ext uri="{19B8F6BF-5375-455C-9EA6-DF929625EA0E}">
        <p15:presenceInfo xmlns:p15="http://schemas.microsoft.com/office/powerpoint/2012/main" xmlns="" userId="SAN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3T22:42:08.695" idx="2">
    <p:pos x="10" y="1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440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27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05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809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34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6369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26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420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90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7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6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05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08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98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08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59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86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0A8563-A243-430F-8C7D-E557542D12C7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0D678B-CD93-42FA-A1AC-CD394AC6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895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96B1F-09E6-4E0C-A4FD-2EE230D3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511" y="771896"/>
            <a:ext cx="5336577" cy="1246909"/>
          </a:xfrm>
        </p:spPr>
        <p:txBody>
          <a:bodyPr>
            <a:noAutofit/>
          </a:bodyPr>
          <a:lstStyle/>
          <a:p>
            <a:r>
              <a:rPr lang="sr-Cyrl-RS" sz="8000" dirty="0">
                <a:latin typeface="Cambria" panose="02040503050406030204" pitchFamily="18" charset="0"/>
                <a:ea typeface="Cambria" panose="02040503050406030204" pitchFamily="18" charset="0"/>
              </a:rPr>
              <a:t>Кретање 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2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AD568-FD3B-4C1E-8F68-18DF36F98DF2}"/>
              </a:ext>
            </a:extLst>
          </p:cNvPr>
          <p:cNvSpPr txBox="1"/>
          <p:nvPr/>
        </p:nvSpPr>
        <p:spPr>
          <a:xfrm>
            <a:off x="1323976" y="1009650"/>
            <a:ext cx="8020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Правац</a:t>
            </a:r>
            <a:r>
              <a:rPr lang="sr-Cyrl-RS" sz="2800" dirty="0">
                <a:latin typeface="Calibri" panose="020F0502020204030204" pitchFamily="34" charset="0"/>
                <a:cs typeface="Calibri" panose="020F0502020204030204" pitchFamily="34" charset="0"/>
              </a:rPr>
              <a:t> кретања аутомобила је Нови Сад </a:t>
            </a:r>
            <a:r>
              <a:rPr lang="sr-Cyrl-R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r-Cyrl-RS" sz="2800" dirty="0">
                <a:latin typeface="Calibri" panose="020F0502020204030204" pitchFamily="34" charset="0"/>
                <a:cs typeface="Calibri" panose="020F0502020204030204" pitchFamily="34" charset="0"/>
              </a:rPr>
              <a:t> Београд.</a:t>
            </a:r>
          </a:p>
          <a:p>
            <a:r>
              <a:rPr lang="sr-Cyrl-RS" sz="2800" dirty="0">
                <a:latin typeface="Calibri" panose="020F0502020204030204" pitchFamily="34" charset="0"/>
                <a:cs typeface="Calibri" panose="020F0502020204030204" pitchFamily="34" charset="0"/>
              </a:rPr>
              <a:t>Његов </a:t>
            </a:r>
            <a:r>
              <a:rPr lang="sr-Cyrl-R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смер</a:t>
            </a:r>
            <a:r>
              <a:rPr lang="sr-Cyrl-RS" sz="2800" dirty="0">
                <a:latin typeface="Calibri" panose="020F0502020204030204" pitchFamily="34" charset="0"/>
                <a:cs typeface="Calibri" panose="020F0502020204030204" pitchFamily="34" charset="0"/>
              </a:rPr>
              <a:t> кретања је ка Београду.</a:t>
            </a:r>
          </a:p>
          <a:p>
            <a:endParaRPr lang="sr-Cyrl-R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Правац</a:t>
            </a:r>
            <a:r>
              <a:rPr lang="sr-Cyrl-RS" sz="2800" dirty="0">
                <a:latin typeface="Calibri" panose="020F0502020204030204" pitchFamily="34" charset="0"/>
                <a:cs typeface="Calibri" panose="020F0502020204030204" pitchFamily="34" charset="0"/>
              </a:rPr>
              <a:t> кретања бициклисте је Београд</a:t>
            </a:r>
            <a:r>
              <a:rPr lang="sr-Cyrl-R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r-Cyrl-RS" sz="2800" dirty="0">
                <a:latin typeface="Calibri" panose="020F0502020204030204" pitchFamily="34" charset="0"/>
                <a:cs typeface="Calibri" panose="020F0502020204030204" pitchFamily="34" charset="0"/>
              </a:rPr>
              <a:t> Нови Сад.</a:t>
            </a:r>
          </a:p>
          <a:p>
            <a:r>
              <a:rPr lang="sr-Cyrl-RS" sz="2800" dirty="0">
                <a:latin typeface="Calibri" panose="020F0502020204030204" pitchFamily="34" charset="0"/>
                <a:cs typeface="Calibri" panose="020F0502020204030204" pitchFamily="34" charset="0"/>
              </a:rPr>
              <a:t>Његов </a:t>
            </a:r>
            <a:r>
              <a:rPr lang="sr-Cyrl-R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смер</a:t>
            </a:r>
            <a:r>
              <a:rPr lang="sr-Cyrl-RS" sz="2800" dirty="0">
                <a:latin typeface="Calibri" panose="020F0502020204030204" pitchFamily="34" charset="0"/>
                <a:cs typeface="Calibri" panose="020F0502020204030204" pitchFamily="34" charset="0"/>
              </a:rPr>
              <a:t> кретања је ка Новом Саду.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object 10">
            <a:extLst>
              <a:ext uri="{FF2B5EF4-FFF2-40B4-BE49-F238E27FC236}">
                <a16:creationId xmlns:a16="http://schemas.microsoft.com/office/drawing/2014/main" xmlns="" id="{D88A09B9-F8BA-4D96-BEE3-C574F43DB3E9}"/>
              </a:ext>
            </a:extLst>
          </p:cNvPr>
          <p:cNvGrpSpPr/>
          <p:nvPr/>
        </p:nvGrpSpPr>
        <p:grpSpPr>
          <a:xfrm>
            <a:off x="7212647" y="1668410"/>
            <a:ext cx="3750627" cy="1438910"/>
            <a:chOff x="3571240" y="3199129"/>
            <a:chExt cx="4262756" cy="1438910"/>
          </a:xfrm>
        </p:grpSpPr>
        <p:sp>
          <p:nvSpPr>
            <p:cNvPr id="5" name="object 11">
              <a:extLst>
                <a:ext uri="{FF2B5EF4-FFF2-40B4-BE49-F238E27FC236}">
                  <a16:creationId xmlns:a16="http://schemas.microsoft.com/office/drawing/2014/main" xmlns="" id="{6AF9E478-5DE0-4A87-94C1-8C56639A60DC}"/>
                </a:ext>
              </a:extLst>
            </p:cNvPr>
            <p:cNvSpPr/>
            <p:nvPr/>
          </p:nvSpPr>
          <p:spPr>
            <a:xfrm>
              <a:off x="3731260" y="3285489"/>
              <a:ext cx="3126740" cy="2540"/>
            </a:xfrm>
            <a:custGeom>
              <a:avLst/>
              <a:gdLst/>
              <a:ahLst/>
              <a:cxnLst/>
              <a:rect l="l" t="t" r="r" b="b"/>
              <a:pathLst>
                <a:path w="3126740" h="2539">
                  <a:moveTo>
                    <a:pt x="3126740" y="253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xmlns="" id="{FDC4FBF0-3F9A-46E1-9D9D-B08392407881}"/>
                </a:ext>
              </a:extLst>
            </p:cNvPr>
            <p:cNvSpPr/>
            <p:nvPr/>
          </p:nvSpPr>
          <p:spPr>
            <a:xfrm>
              <a:off x="3571240" y="3199129"/>
              <a:ext cx="171450" cy="172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xmlns="" id="{2C52EB9E-D546-4425-B95B-F71F50B0366B}"/>
                </a:ext>
              </a:extLst>
            </p:cNvPr>
            <p:cNvSpPr/>
            <p:nvPr/>
          </p:nvSpPr>
          <p:spPr>
            <a:xfrm>
              <a:off x="3765551" y="4552314"/>
              <a:ext cx="3982720" cy="2540"/>
            </a:xfrm>
            <a:custGeom>
              <a:avLst/>
              <a:gdLst/>
              <a:ahLst/>
              <a:cxnLst/>
              <a:rect l="l" t="t" r="r" b="b"/>
              <a:pathLst>
                <a:path w="3982720" h="2539">
                  <a:moveTo>
                    <a:pt x="0" y="0"/>
                  </a:moveTo>
                  <a:lnTo>
                    <a:pt x="3982720" y="254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xmlns="" id="{012D42DC-79B0-4EC8-8203-64E34D528F82}"/>
                </a:ext>
              </a:extLst>
            </p:cNvPr>
            <p:cNvSpPr/>
            <p:nvPr/>
          </p:nvSpPr>
          <p:spPr>
            <a:xfrm>
              <a:off x="7662546" y="4466589"/>
              <a:ext cx="171450" cy="171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95BB6B-FAA1-4ACD-A165-D7E3BB124EAB}"/>
              </a:ext>
            </a:extLst>
          </p:cNvPr>
          <p:cNvSpPr txBox="1"/>
          <p:nvPr/>
        </p:nvSpPr>
        <p:spPr>
          <a:xfrm>
            <a:off x="323851" y="4505325"/>
            <a:ext cx="10334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FFFF00"/>
                </a:solidFill>
              </a:rPr>
              <a:t>Закључујемо да они имају исте правце кретања,</a:t>
            </a:r>
          </a:p>
          <a:p>
            <a:r>
              <a:rPr lang="sr-Cyrl-RS" sz="3200" dirty="0">
                <a:solidFill>
                  <a:srgbClr val="FFFF00"/>
                </a:solidFill>
              </a:rPr>
              <a:t>а различите смерове</a:t>
            </a:r>
            <a:r>
              <a:rPr lang="sr-Cyrl-RS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4963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E70A98-B11B-42C5-B718-75C95F3CE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6523" y="219075"/>
            <a:ext cx="4667250" cy="3209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735C8EF-D2AF-451E-952A-0484F6589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82" y="3286126"/>
            <a:ext cx="3065145" cy="32099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02AAAE1-8110-42DA-8199-7FDFA7536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4524375"/>
            <a:ext cx="1971675" cy="193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B4C9E8-50F5-462D-AECB-AEA6B2C8E1E6}"/>
              </a:ext>
            </a:extLst>
          </p:cNvPr>
          <p:cNvSpPr txBox="1"/>
          <p:nvPr/>
        </p:nvSpPr>
        <p:spPr>
          <a:xfrm>
            <a:off x="164782" y="1687294"/>
            <a:ext cx="389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Правац укруг, у смеру супротном од </a:t>
            </a:r>
          </a:p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смера кретања казаљке на сату.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xmlns="" id="{EBE2BBD8-ECCB-44AA-8BBC-CFBB1BC1C7C9}"/>
              </a:ext>
            </a:extLst>
          </p:cNvPr>
          <p:cNvSpPr/>
          <p:nvPr/>
        </p:nvSpPr>
        <p:spPr>
          <a:xfrm>
            <a:off x="8225980" y="36242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xmlns="" id="{7D197F13-ADC9-42D6-A1F6-B935A59399B4}"/>
              </a:ext>
            </a:extLst>
          </p:cNvPr>
          <p:cNvSpPr/>
          <p:nvPr/>
        </p:nvSpPr>
        <p:spPr>
          <a:xfrm>
            <a:off x="8967978" y="362426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761CBF-51C6-48E2-855E-2C3973562E8E}"/>
              </a:ext>
            </a:extLst>
          </p:cNvPr>
          <p:cNvSpPr txBox="1"/>
          <p:nvPr/>
        </p:nvSpPr>
        <p:spPr>
          <a:xfrm>
            <a:off x="7067080" y="3543300"/>
            <a:ext cx="118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>
                <a:latin typeface="Calibri" panose="020F0502020204030204" pitchFamily="34" charset="0"/>
                <a:cs typeface="Calibri" panose="020F0502020204030204" pitchFamily="34" charset="0"/>
              </a:rPr>
              <a:t>Смер надоле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D9D688D-B164-48B9-8BD2-8633695BFA0B}"/>
              </a:ext>
            </a:extLst>
          </p:cNvPr>
          <p:cNvSpPr/>
          <p:nvPr/>
        </p:nvSpPr>
        <p:spPr>
          <a:xfrm>
            <a:off x="9452610" y="3624264"/>
            <a:ext cx="1149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latin typeface="Calibri" panose="020F0502020204030204" pitchFamily="34" charset="0"/>
                <a:cs typeface="Calibri" panose="020F0502020204030204" pitchFamily="34" charset="0"/>
              </a:rPr>
              <a:t>Смер нагоре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096313-1193-4F7F-B471-8C520853AC13}"/>
              </a:ext>
            </a:extLst>
          </p:cNvPr>
          <p:cNvSpPr txBox="1"/>
          <p:nvPr/>
        </p:nvSpPr>
        <p:spPr>
          <a:xfrm>
            <a:off x="7720276" y="4621725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Правац горе-доле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145BF39-C852-4F82-8574-3DA3BF4C9C19}"/>
              </a:ext>
            </a:extLst>
          </p:cNvPr>
          <p:cNvCxnSpPr/>
          <p:nvPr/>
        </p:nvCxnSpPr>
        <p:spPr>
          <a:xfrm>
            <a:off x="1533525" y="2438400"/>
            <a:ext cx="0" cy="657225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338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6D8330-6E21-41C8-A6CD-A1BFDD1DA392}"/>
              </a:ext>
            </a:extLst>
          </p:cNvPr>
          <p:cNvSpPr txBox="1"/>
          <p:nvPr/>
        </p:nvSpPr>
        <p:spPr>
          <a:xfrm>
            <a:off x="1979271" y="960699"/>
            <a:ext cx="72106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Домаћи задатак:</a:t>
            </a:r>
          </a:p>
          <a:p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Шта је кретање?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Напиши и нацртај које врсте кретања  постоје.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Шта покреће предмете? Препиши тачан одговор.</a:t>
            </a:r>
          </a:p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а) Предмети се никада не крећу.</a:t>
            </a:r>
          </a:p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б) Тело ће се покренути само када на њега делује неко друго тело.</a:t>
            </a:r>
          </a:p>
          <a:p>
            <a:pPr marL="342900" indent="-342900">
              <a:buAutoNum type="arabicPeriod" startAt="4"/>
            </a:pPr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Шта је клатно?</a:t>
            </a:r>
          </a:p>
          <a:p>
            <a:pPr marL="342900" indent="-342900">
              <a:buAutoNum type="arabicPeriod" startAt="4"/>
            </a:pPr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Какав облик обично има путања клатна?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3C18D4-ECC0-4B76-BD65-FD6752EE3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333" y="4782876"/>
            <a:ext cx="18383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98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749E29-636A-4A10-9D64-B83570A239CD}"/>
              </a:ext>
            </a:extLst>
          </p:cNvPr>
          <p:cNvSpPr txBox="1"/>
          <p:nvPr/>
        </p:nvSpPr>
        <p:spPr>
          <a:xfrm>
            <a:off x="3438525" y="419100"/>
            <a:ext cx="413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>
                <a:latin typeface="Calibri" panose="020F0502020204030204" pitchFamily="34" charset="0"/>
                <a:cs typeface="Calibri" panose="020F0502020204030204" pitchFamily="34" charset="0"/>
              </a:rPr>
              <a:t>Шта се све креће?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554E0-1EC9-44AF-9A88-15F60B954260}"/>
              </a:ext>
            </a:extLst>
          </p:cNvPr>
          <p:cNvSpPr/>
          <p:nvPr/>
        </p:nvSpPr>
        <p:spPr>
          <a:xfrm>
            <a:off x="571500" y="1320284"/>
            <a:ext cx="3333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природи све се креће</a:t>
            </a:r>
            <a:r>
              <a:rPr lang="sr-Cyrl-R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6E4E31-9F38-465E-A079-20DDA5897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6" y="2590800"/>
            <a:ext cx="2190750" cy="210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59C91C-8A0F-44A9-8A2D-019657066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607" y="2590798"/>
            <a:ext cx="2724150" cy="2108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321D92-2BA8-4072-A9C9-26E548EE7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261" y="2590798"/>
            <a:ext cx="2409826" cy="21082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33B887-6518-41A4-A9D1-BC54058711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9024" y="2590799"/>
            <a:ext cx="2540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96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BE4044-7893-4308-8E98-E5D26B582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1" y="257175"/>
            <a:ext cx="4571999" cy="487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5DE834-D035-4764-B48F-CCE371995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061" y="373673"/>
            <a:ext cx="6060831" cy="47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07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C06FD6-BC04-462B-98BC-0CCE3745A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15" y="2520462"/>
            <a:ext cx="3549161" cy="396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5FBA39-F9F7-4AB8-AFDA-C7C3E366B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983" y="2520462"/>
            <a:ext cx="7831017" cy="3962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C76D7D-C345-42FE-8D53-329EDB1613B3}"/>
              </a:ext>
            </a:extLst>
          </p:cNvPr>
          <p:cNvSpPr txBox="1"/>
          <p:nvPr/>
        </p:nvSpPr>
        <p:spPr>
          <a:xfrm>
            <a:off x="703385" y="562708"/>
            <a:ext cx="963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Кретање је промена положаја неког тела у односу на неко друго тело</a:t>
            </a:r>
            <a:r>
              <a:rPr lang="sr-Cyrl-R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16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xmlns="" id="{695258D1-6075-4FD8-B819-00AEE9D126C8}"/>
              </a:ext>
            </a:extLst>
          </p:cNvPr>
          <p:cNvSpPr/>
          <p:nvPr/>
        </p:nvSpPr>
        <p:spPr>
          <a:xfrm>
            <a:off x="6365841" y="110015"/>
            <a:ext cx="5581650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775354-35CD-43BB-9E39-8D38CF4927F3}"/>
              </a:ext>
            </a:extLst>
          </p:cNvPr>
          <p:cNvSpPr txBox="1"/>
          <p:nvPr/>
        </p:nvSpPr>
        <p:spPr>
          <a:xfrm>
            <a:off x="1351642" y="224136"/>
            <a:ext cx="2615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Путања тела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C898E-0ED0-4344-AA51-49E23053B60A}"/>
              </a:ext>
            </a:extLst>
          </p:cNvPr>
          <p:cNvSpPr txBox="1"/>
          <p:nvPr/>
        </p:nvSpPr>
        <p:spPr>
          <a:xfrm>
            <a:off x="856342" y="1424465"/>
            <a:ext cx="5389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Путања тела је стварна или замишљена</a:t>
            </a:r>
          </a:p>
          <a:p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lang="sr-Cyrl-RS" sz="24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инија 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којој се тело креће.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D5840E-1B82-4C60-9081-512015634163}"/>
              </a:ext>
            </a:extLst>
          </p:cNvPr>
          <p:cNvSpPr txBox="1"/>
          <p:nvPr/>
        </p:nvSpPr>
        <p:spPr>
          <a:xfrm>
            <a:off x="6473371" y="2193906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>
                <a:latin typeface="Calibri" panose="020F0502020204030204" pitchFamily="34" charset="0"/>
                <a:cs typeface="Calibri" panose="020F0502020204030204" pitchFamily="34" charset="0"/>
              </a:rPr>
              <a:t>Путања авиона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E2F56-838E-4DCB-AF67-9232E2C6BE33}"/>
              </a:ext>
            </a:extLst>
          </p:cNvPr>
          <p:cNvSpPr txBox="1"/>
          <p:nvPr/>
        </p:nvSpPr>
        <p:spPr>
          <a:xfrm>
            <a:off x="729205" y="3854370"/>
            <a:ext cx="8738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Calibri" panose="020F0502020204030204" pitchFamily="34" charset="0"/>
                <a:cs typeface="Calibri" panose="020F0502020204030204" pitchFamily="34" charset="0"/>
              </a:rPr>
              <a:t>Путања може бити права и крива па на основу тога разликујемо :</a:t>
            </a:r>
          </a:p>
          <a:p>
            <a:endParaRPr lang="sr-Cyrl-R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Праволинијско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rgbClr val="FF0000"/>
                </a:solidFill>
              </a:rPr>
              <a:t>Криволинијско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875B9B19-D91F-4099-8C65-733266823230}"/>
              </a:ext>
            </a:extLst>
          </p:cNvPr>
          <p:cNvSpPr/>
          <p:nvPr/>
        </p:nvSpPr>
        <p:spPr>
          <a:xfrm>
            <a:off x="3698397" y="4850148"/>
            <a:ext cx="1400177" cy="316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EBD101-6F3E-40A6-A6A6-0E989D74911C}"/>
              </a:ext>
            </a:extLst>
          </p:cNvPr>
          <p:cNvSpPr txBox="1"/>
          <p:nvPr/>
        </p:nvSpPr>
        <p:spPr>
          <a:xfrm>
            <a:off x="5244235" y="4694106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кретање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F5DB6E-558E-461A-9D5F-C9C9F6256177}"/>
              </a:ext>
            </a:extLst>
          </p:cNvPr>
          <p:cNvSpPr txBox="1"/>
          <p:nvPr/>
        </p:nvSpPr>
        <p:spPr>
          <a:xfrm>
            <a:off x="601884" y="5949387"/>
            <a:ext cx="6901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Посебан облик кретања је </a:t>
            </a:r>
            <a:r>
              <a:rPr lang="sr-Cyrl-R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кружно </a:t>
            </a:r>
            <a:r>
              <a:rPr lang="sr-Cyrl-R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кретање</a:t>
            </a:r>
            <a:r>
              <a:rPr lang="sr-Cyrl-R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23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D530D3-181B-48E2-8C34-E624DB1CC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23" y="1259308"/>
            <a:ext cx="3116995" cy="3014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1F5DAC-7C35-4B63-89ED-48CDECBA6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844" y="1259308"/>
            <a:ext cx="4954311" cy="3014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93A640-DB73-47CB-9493-FBC4840C2BF4}"/>
              </a:ext>
            </a:extLst>
          </p:cNvPr>
          <p:cNvSpPr txBox="1"/>
          <p:nvPr/>
        </p:nvSpPr>
        <p:spPr>
          <a:xfrm>
            <a:off x="3818954" y="1364036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Кружно кретање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1844CB-87D0-4F0E-9045-C99B64617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5005" y="1259308"/>
            <a:ext cx="3116995" cy="30146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5E3529-6BFC-404B-A602-48BFEED549CF}"/>
              </a:ext>
            </a:extLst>
          </p:cNvPr>
          <p:cNvSpPr txBox="1"/>
          <p:nvPr/>
        </p:nvSpPr>
        <p:spPr>
          <a:xfrm>
            <a:off x="10239737" y="3028890"/>
            <a:ext cx="950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Клатно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33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D9649E-7EC7-4DC3-9F33-1C0F57DBC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233" y="972273"/>
            <a:ext cx="3926229" cy="3648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CF45B8-77D8-4FB3-8043-3A47B367C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4602" y="972273"/>
            <a:ext cx="5857875" cy="3648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D8CD79-79A4-464A-955D-E6A1A8ECFB5A}"/>
              </a:ext>
            </a:extLst>
          </p:cNvPr>
          <p:cNvSpPr/>
          <p:nvPr/>
        </p:nvSpPr>
        <p:spPr>
          <a:xfrm>
            <a:off x="1063076" y="4251861"/>
            <a:ext cx="230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Периодично кретање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BC70C1-C103-4710-A880-DC69336B26D5}"/>
              </a:ext>
            </a:extLst>
          </p:cNvPr>
          <p:cNvSpPr txBox="1"/>
          <p:nvPr/>
        </p:nvSpPr>
        <p:spPr>
          <a:xfrm>
            <a:off x="5005779" y="972273"/>
            <a:ext cx="601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Calibri" panose="020F0502020204030204" pitchFamily="34" charset="0"/>
                <a:cs typeface="Calibri" panose="020F0502020204030204" pitchFamily="34" charset="0"/>
              </a:rPr>
              <a:t>Када бацаш каменчић у воду настаје посебна  врста </a:t>
            </a:r>
            <a:r>
              <a:rPr lang="sr-Cyrl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врста</a:t>
            </a:r>
            <a:r>
              <a:rPr lang="sr-Cyrl-RS" sz="2000" dirty="0">
                <a:latin typeface="Calibri" panose="020F0502020204030204" pitchFamily="34" charset="0"/>
                <a:cs typeface="Calibri" panose="020F0502020204030204" pitchFamily="34" charset="0"/>
              </a:rPr>
              <a:t> кретања која се зове  </a:t>
            </a:r>
            <a:r>
              <a:rPr lang="sr-Cyrl-RS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таласно кретање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99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C8EB21-7576-4788-861F-C83D1CDE684A}"/>
              </a:ext>
            </a:extLst>
          </p:cNvPr>
          <p:cNvSpPr txBox="1"/>
          <p:nvPr/>
        </p:nvSpPr>
        <p:spPr>
          <a:xfrm>
            <a:off x="233423" y="104624"/>
            <a:ext cx="117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Свако тело има правац кретања и смер кретања.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object 16">
            <a:extLst>
              <a:ext uri="{FF2B5EF4-FFF2-40B4-BE49-F238E27FC236}">
                <a16:creationId xmlns:a16="http://schemas.microsoft.com/office/drawing/2014/main" xmlns="" id="{51E75063-347E-4F36-9FFD-56A9CE282F7A}"/>
              </a:ext>
            </a:extLst>
          </p:cNvPr>
          <p:cNvGrpSpPr/>
          <p:nvPr/>
        </p:nvGrpSpPr>
        <p:grpSpPr>
          <a:xfrm>
            <a:off x="521153" y="608586"/>
            <a:ext cx="9232264" cy="6428739"/>
            <a:chOff x="-5714" y="429259"/>
            <a:chExt cx="9232264" cy="6428739"/>
          </a:xfrm>
        </p:grpSpPr>
        <p:sp>
          <p:nvSpPr>
            <p:cNvPr id="4" name="object 17">
              <a:extLst>
                <a:ext uri="{FF2B5EF4-FFF2-40B4-BE49-F238E27FC236}">
                  <a16:creationId xmlns:a16="http://schemas.microsoft.com/office/drawing/2014/main" xmlns="" id="{466667C1-7072-4EAB-9FC8-46F87AC63AB0}"/>
                </a:ext>
              </a:extLst>
            </p:cNvPr>
            <p:cNvSpPr/>
            <p:nvPr/>
          </p:nvSpPr>
          <p:spPr>
            <a:xfrm>
              <a:off x="0" y="4071619"/>
              <a:ext cx="9144000" cy="2571750"/>
            </a:xfrm>
            <a:custGeom>
              <a:avLst/>
              <a:gdLst/>
              <a:ahLst/>
              <a:cxnLst/>
              <a:rect l="l" t="t" r="r" b="b"/>
              <a:pathLst>
                <a:path w="9144000" h="2571750">
                  <a:moveTo>
                    <a:pt x="9144000" y="0"/>
                  </a:moveTo>
                  <a:lnTo>
                    <a:pt x="0" y="0"/>
                  </a:lnTo>
                  <a:lnTo>
                    <a:pt x="0" y="2571749"/>
                  </a:lnTo>
                  <a:lnTo>
                    <a:pt x="9144000" y="257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8">
              <a:extLst>
                <a:ext uri="{FF2B5EF4-FFF2-40B4-BE49-F238E27FC236}">
                  <a16:creationId xmlns:a16="http://schemas.microsoft.com/office/drawing/2014/main" xmlns="" id="{A4FA5E33-4E04-463A-A151-7FE02209FED2}"/>
                </a:ext>
              </a:extLst>
            </p:cNvPr>
            <p:cNvSpPr/>
            <p:nvPr/>
          </p:nvSpPr>
          <p:spPr>
            <a:xfrm>
              <a:off x="7619" y="6643369"/>
              <a:ext cx="4564380" cy="0"/>
            </a:xfrm>
            <a:custGeom>
              <a:avLst/>
              <a:gdLst/>
              <a:ahLst/>
              <a:cxnLst/>
              <a:rect l="l" t="t" r="r" b="b"/>
              <a:pathLst>
                <a:path w="4564380">
                  <a:moveTo>
                    <a:pt x="4564380" y="0"/>
                  </a:moveTo>
                  <a:lnTo>
                    <a:pt x="4552950" y="0"/>
                  </a:lnTo>
                </a:path>
                <a:path w="4564380">
                  <a:moveTo>
                    <a:pt x="4541520" y="0"/>
                  </a:moveTo>
                  <a:lnTo>
                    <a:pt x="4531359" y="0"/>
                  </a:lnTo>
                </a:path>
                <a:path w="4564380">
                  <a:moveTo>
                    <a:pt x="4519930" y="0"/>
                  </a:moveTo>
                  <a:lnTo>
                    <a:pt x="4508500" y="0"/>
                  </a:lnTo>
                </a:path>
                <a:path w="4564380">
                  <a:moveTo>
                    <a:pt x="4497070" y="0"/>
                  </a:moveTo>
                  <a:lnTo>
                    <a:pt x="4485640" y="0"/>
                  </a:lnTo>
                </a:path>
                <a:path w="4564380">
                  <a:moveTo>
                    <a:pt x="4475480" y="0"/>
                  </a:moveTo>
                  <a:lnTo>
                    <a:pt x="4464050" y="0"/>
                  </a:lnTo>
                </a:path>
                <a:path w="4564380">
                  <a:moveTo>
                    <a:pt x="4452620" y="0"/>
                  </a:moveTo>
                  <a:lnTo>
                    <a:pt x="4441190" y="0"/>
                  </a:lnTo>
                </a:path>
                <a:path w="4564380">
                  <a:moveTo>
                    <a:pt x="4431030" y="0"/>
                  </a:moveTo>
                  <a:lnTo>
                    <a:pt x="4419600" y="0"/>
                  </a:lnTo>
                </a:path>
                <a:path w="4564380">
                  <a:moveTo>
                    <a:pt x="4408170" y="0"/>
                  </a:moveTo>
                  <a:lnTo>
                    <a:pt x="4396740" y="0"/>
                  </a:lnTo>
                </a:path>
                <a:path w="4564380">
                  <a:moveTo>
                    <a:pt x="4385309" y="0"/>
                  </a:moveTo>
                  <a:lnTo>
                    <a:pt x="4375150" y="0"/>
                  </a:lnTo>
                </a:path>
                <a:path w="4564380">
                  <a:moveTo>
                    <a:pt x="4363720" y="0"/>
                  </a:moveTo>
                  <a:lnTo>
                    <a:pt x="4352290" y="0"/>
                  </a:lnTo>
                </a:path>
                <a:path w="4564380">
                  <a:moveTo>
                    <a:pt x="4340859" y="0"/>
                  </a:moveTo>
                  <a:lnTo>
                    <a:pt x="4329430" y="0"/>
                  </a:lnTo>
                </a:path>
                <a:path w="4564380">
                  <a:moveTo>
                    <a:pt x="4319270" y="0"/>
                  </a:moveTo>
                  <a:lnTo>
                    <a:pt x="4307840" y="0"/>
                  </a:lnTo>
                </a:path>
                <a:path w="4564380">
                  <a:moveTo>
                    <a:pt x="4296409" y="0"/>
                  </a:moveTo>
                  <a:lnTo>
                    <a:pt x="4284980" y="0"/>
                  </a:lnTo>
                </a:path>
                <a:path w="4564380">
                  <a:moveTo>
                    <a:pt x="4274820" y="0"/>
                  </a:moveTo>
                  <a:lnTo>
                    <a:pt x="4263390" y="0"/>
                  </a:lnTo>
                </a:path>
                <a:path w="4564380">
                  <a:moveTo>
                    <a:pt x="4251959" y="0"/>
                  </a:moveTo>
                  <a:lnTo>
                    <a:pt x="4240530" y="0"/>
                  </a:lnTo>
                </a:path>
                <a:path w="4564380">
                  <a:moveTo>
                    <a:pt x="4229100" y="0"/>
                  </a:moveTo>
                  <a:lnTo>
                    <a:pt x="4218940" y="0"/>
                  </a:lnTo>
                </a:path>
                <a:path w="4564380">
                  <a:moveTo>
                    <a:pt x="4207509" y="0"/>
                  </a:moveTo>
                  <a:lnTo>
                    <a:pt x="4196080" y="0"/>
                  </a:lnTo>
                </a:path>
                <a:path w="4564380">
                  <a:moveTo>
                    <a:pt x="4184650" y="0"/>
                  </a:moveTo>
                  <a:lnTo>
                    <a:pt x="4173219" y="0"/>
                  </a:lnTo>
                </a:path>
                <a:path w="4564380">
                  <a:moveTo>
                    <a:pt x="4163059" y="0"/>
                  </a:moveTo>
                  <a:lnTo>
                    <a:pt x="4151629" y="0"/>
                  </a:lnTo>
                </a:path>
                <a:path w="4564380">
                  <a:moveTo>
                    <a:pt x="4140200" y="0"/>
                  </a:moveTo>
                  <a:lnTo>
                    <a:pt x="4128769" y="0"/>
                  </a:lnTo>
                </a:path>
                <a:path w="4564380">
                  <a:moveTo>
                    <a:pt x="4118609" y="0"/>
                  </a:moveTo>
                  <a:lnTo>
                    <a:pt x="4107179" y="0"/>
                  </a:lnTo>
                </a:path>
                <a:path w="4564380">
                  <a:moveTo>
                    <a:pt x="4095750" y="0"/>
                  </a:moveTo>
                  <a:lnTo>
                    <a:pt x="4084319" y="0"/>
                  </a:lnTo>
                </a:path>
                <a:path w="4564380">
                  <a:moveTo>
                    <a:pt x="4072890" y="0"/>
                  </a:moveTo>
                  <a:lnTo>
                    <a:pt x="4062729" y="0"/>
                  </a:lnTo>
                </a:path>
                <a:path w="4564380">
                  <a:moveTo>
                    <a:pt x="4051300" y="0"/>
                  </a:moveTo>
                  <a:lnTo>
                    <a:pt x="4039869" y="0"/>
                  </a:lnTo>
                </a:path>
                <a:path w="4564380">
                  <a:moveTo>
                    <a:pt x="4028440" y="0"/>
                  </a:moveTo>
                  <a:lnTo>
                    <a:pt x="4017009" y="0"/>
                  </a:lnTo>
                </a:path>
                <a:path w="4564380">
                  <a:moveTo>
                    <a:pt x="4006850" y="0"/>
                  </a:moveTo>
                  <a:lnTo>
                    <a:pt x="3995419" y="0"/>
                  </a:lnTo>
                </a:path>
                <a:path w="4564380">
                  <a:moveTo>
                    <a:pt x="3983990" y="0"/>
                  </a:moveTo>
                  <a:lnTo>
                    <a:pt x="3972559" y="0"/>
                  </a:lnTo>
                </a:path>
                <a:path w="4564380">
                  <a:moveTo>
                    <a:pt x="3961129" y="0"/>
                  </a:moveTo>
                  <a:lnTo>
                    <a:pt x="3950969" y="0"/>
                  </a:lnTo>
                </a:path>
                <a:path w="4564380">
                  <a:moveTo>
                    <a:pt x="3939540" y="0"/>
                  </a:moveTo>
                  <a:lnTo>
                    <a:pt x="3928109" y="0"/>
                  </a:lnTo>
                </a:path>
                <a:path w="4564380">
                  <a:moveTo>
                    <a:pt x="3916679" y="0"/>
                  </a:moveTo>
                  <a:lnTo>
                    <a:pt x="3906519" y="0"/>
                  </a:lnTo>
                </a:path>
                <a:path w="4564380">
                  <a:moveTo>
                    <a:pt x="3895090" y="0"/>
                  </a:moveTo>
                  <a:lnTo>
                    <a:pt x="3883659" y="0"/>
                  </a:lnTo>
                </a:path>
                <a:path w="4564380">
                  <a:moveTo>
                    <a:pt x="3872229" y="0"/>
                  </a:moveTo>
                  <a:lnTo>
                    <a:pt x="3860800" y="0"/>
                  </a:lnTo>
                </a:path>
                <a:path w="4564380">
                  <a:moveTo>
                    <a:pt x="3850640" y="0"/>
                  </a:moveTo>
                  <a:lnTo>
                    <a:pt x="3839209" y="0"/>
                  </a:lnTo>
                </a:path>
                <a:path w="4564380">
                  <a:moveTo>
                    <a:pt x="3827779" y="0"/>
                  </a:moveTo>
                  <a:lnTo>
                    <a:pt x="3816350" y="0"/>
                  </a:lnTo>
                </a:path>
                <a:path w="4564380">
                  <a:moveTo>
                    <a:pt x="3804919" y="0"/>
                  </a:moveTo>
                  <a:lnTo>
                    <a:pt x="3794759" y="0"/>
                  </a:lnTo>
                </a:path>
                <a:path w="4564380">
                  <a:moveTo>
                    <a:pt x="3783329" y="0"/>
                  </a:moveTo>
                  <a:lnTo>
                    <a:pt x="3771900" y="0"/>
                  </a:lnTo>
                </a:path>
                <a:path w="4564380">
                  <a:moveTo>
                    <a:pt x="3760469" y="0"/>
                  </a:moveTo>
                  <a:lnTo>
                    <a:pt x="3750309" y="0"/>
                  </a:lnTo>
                </a:path>
                <a:path w="4564380">
                  <a:moveTo>
                    <a:pt x="3738879" y="0"/>
                  </a:moveTo>
                  <a:lnTo>
                    <a:pt x="3727450" y="0"/>
                  </a:lnTo>
                </a:path>
                <a:path w="4564380">
                  <a:moveTo>
                    <a:pt x="3716019" y="0"/>
                  </a:moveTo>
                  <a:lnTo>
                    <a:pt x="3704590" y="0"/>
                  </a:lnTo>
                </a:path>
                <a:path w="4564380">
                  <a:moveTo>
                    <a:pt x="3694429" y="0"/>
                  </a:moveTo>
                  <a:lnTo>
                    <a:pt x="3683000" y="0"/>
                  </a:lnTo>
                </a:path>
                <a:path w="4564380">
                  <a:moveTo>
                    <a:pt x="3671569" y="0"/>
                  </a:moveTo>
                  <a:lnTo>
                    <a:pt x="3660140" y="0"/>
                  </a:lnTo>
                </a:path>
                <a:path w="4564380">
                  <a:moveTo>
                    <a:pt x="3648709" y="0"/>
                  </a:moveTo>
                  <a:lnTo>
                    <a:pt x="3638550" y="0"/>
                  </a:lnTo>
                </a:path>
                <a:path w="4564380">
                  <a:moveTo>
                    <a:pt x="3627119" y="0"/>
                  </a:moveTo>
                  <a:lnTo>
                    <a:pt x="3615690" y="0"/>
                  </a:lnTo>
                </a:path>
                <a:path w="4564380">
                  <a:moveTo>
                    <a:pt x="3604259" y="0"/>
                  </a:moveTo>
                  <a:lnTo>
                    <a:pt x="3592829" y="0"/>
                  </a:lnTo>
                </a:path>
                <a:path w="4564380">
                  <a:moveTo>
                    <a:pt x="3582669" y="0"/>
                  </a:moveTo>
                  <a:lnTo>
                    <a:pt x="3571240" y="0"/>
                  </a:lnTo>
                </a:path>
                <a:path w="4564380">
                  <a:moveTo>
                    <a:pt x="3559809" y="0"/>
                  </a:moveTo>
                  <a:lnTo>
                    <a:pt x="3548379" y="0"/>
                  </a:lnTo>
                </a:path>
                <a:path w="4564380">
                  <a:moveTo>
                    <a:pt x="3538219" y="0"/>
                  </a:moveTo>
                  <a:lnTo>
                    <a:pt x="3526790" y="0"/>
                  </a:lnTo>
                </a:path>
                <a:path w="4564380">
                  <a:moveTo>
                    <a:pt x="3515359" y="0"/>
                  </a:moveTo>
                  <a:lnTo>
                    <a:pt x="3503929" y="0"/>
                  </a:lnTo>
                </a:path>
                <a:path w="4564380">
                  <a:moveTo>
                    <a:pt x="3492500" y="0"/>
                  </a:moveTo>
                  <a:lnTo>
                    <a:pt x="3482340" y="0"/>
                  </a:lnTo>
                </a:path>
                <a:path w="4564380">
                  <a:moveTo>
                    <a:pt x="3470909" y="0"/>
                  </a:moveTo>
                  <a:lnTo>
                    <a:pt x="3459479" y="0"/>
                  </a:lnTo>
                </a:path>
                <a:path w="4564380">
                  <a:moveTo>
                    <a:pt x="3448050" y="0"/>
                  </a:moveTo>
                  <a:lnTo>
                    <a:pt x="3436619" y="0"/>
                  </a:lnTo>
                </a:path>
                <a:path w="4564380">
                  <a:moveTo>
                    <a:pt x="3426459" y="0"/>
                  </a:moveTo>
                  <a:lnTo>
                    <a:pt x="3415029" y="0"/>
                  </a:lnTo>
                </a:path>
                <a:path w="4564380">
                  <a:moveTo>
                    <a:pt x="3403600" y="0"/>
                  </a:moveTo>
                  <a:lnTo>
                    <a:pt x="3392169" y="0"/>
                  </a:lnTo>
                </a:path>
                <a:path w="4564380">
                  <a:moveTo>
                    <a:pt x="3382009" y="0"/>
                  </a:moveTo>
                  <a:lnTo>
                    <a:pt x="3370579" y="0"/>
                  </a:lnTo>
                </a:path>
                <a:path w="4564380">
                  <a:moveTo>
                    <a:pt x="3359150" y="0"/>
                  </a:moveTo>
                  <a:lnTo>
                    <a:pt x="3347719" y="0"/>
                  </a:lnTo>
                </a:path>
                <a:path w="4564380">
                  <a:moveTo>
                    <a:pt x="3336290" y="0"/>
                  </a:moveTo>
                  <a:lnTo>
                    <a:pt x="3326129" y="0"/>
                  </a:lnTo>
                </a:path>
                <a:path w="4564380">
                  <a:moveTo>
                    <a:pt x="3314700" y="0"/>
                  </a:moveTo>
                  <a:lnTo>
                    <a:pt x="3303269" y="0"/>
                  </a:lnTo>
                </a:path>
                <a:path w="4564380">
                  <a:moveTo>
                    <a:pt x="3291840" y="0"/>
                  </a:moveTo>
                  <a:lnTo>
                    <a:pt x="3280409" y="0"/>
                  </a:lnTo>
                </a:path>
                <a:path w="4564380">
                  <a:moveTo>
                    <a:pt x="3270250" y="0"/>
                  </a:moveTo>
                  <a:lnTo>
                    <a:pt x="3258819" y="0"/>
                  </a:lnTo>
                </a:path>
                <a:path w="4564380">
                  <a:moveTo>
                    <a:pt x="3247390" y="0"/>
                  </a:moveTo>
                  <a:lnTo>
                    <a:pt x="3235960" y="0"/>
                  </a:lnTo>
                </a:path>
                <a:path w="4564380">
                  <a:moveTo>
                    <a:pt x="3225800" y="0"/>
                  </a:moveTo>
                  <a:lnTo>
                    <a:pt x="3214370" y="0"/>
                  </a:lnTo>
                </a:path>
                <a:path w="4564380">
                  <a:moveTo>
                    <a:pt x="3202940" y="0"/>
                  </a:moveTo>
                  <a:lnTo>
                    <a:pt x="3191510" y="0"/>
                  </a:lnTo>
                </a:path>
                <a:path w="4564380">
                  <a:moveTo>
                    <a:pt x="3180080" y="0"/>
                  </a:moveTo>
                  <a:lnTo>
                    <a:pt x="3169920" y="0"/>
                  </a:lnTo>
                </a:path>
                <a:path w="4564380">
                  <a:moveTo>
                    <a:pt x="3158490" y="0"/>
                  </a:moveTo>
                  <a:lnTo>
                    <a:pt x="3147060" y="0"/>
                  </a:lnTo>
                </a:path>
                <a:path w="4564380">
                  <a:moveTo>
                    <a:pt x="3135630" y="0"/>
                  </a:moveTo>
                  <a:lnTo>
                    <a:pt x="3124200" y="0"/>
                  </a:lnTo>
                </a:path>
                <a:path w="4564380">
                  <a:moveTo>
                    <a:pt x="3114040" y="0"/>
                  </a:moveTo>
                  <a:lnTo>
                    <a:pt x="3102610" y="0"/>
                  </a:lnTo>
                </a:path>
                <a:path w="4564380">
                  <a:moveTo>
                    <a:pt x="3091180" y="0"/>
                  </a:moveTo>
                  <a:lnTo>
                    <a:pt x="3079750" y="0"/>
                  </a:lnTo>
                </a:path>
                <a:path w="4564380">
                  <a:moveTo>
                    <a:pt x="3068320" y="0"/>
                  </a:moveTo>
                  <a:lnTo>
                    <a:pt x="3058160" y="0"/>
                  </a:lnTo>
                </a:path>
                <a:path w="4564380">
                  <a:moveTo>
                    <a:pt x="3046730" y="0"/>
                  </a:moveTo>
                  <a:lnTo>
                    <a:pt x="3035300" y="0"/>
                  </a:lnTo>
                </a:path>
                <a:path w="4564380">
                  <a:moveTo>
                    <a:pt x="3023870" y="0"/>
                  </a:moveTo>
                  <a:lnTo>
                    <a:pt x="3013710" y="0"/>
                  </a:lnTo>
                </a:path>
                <a:path w="4564380">
                  <a:moveTo>
                    <a:pt x="3002280" y="0"/>
                  </a:moveTo>
                  <a:lnTo>
                    <a:pt x="2990850" y="0"/>
                  </a:lnTo>
                </a:path>
                <a:path w="4564380">
                  <a:moveTo>
                    <a:pt x="2979420" y="0"/>
                  </a:moveTo>
                  <a:lnTo>
                    <a:pt x="2967990" y="0"/>
                  </a:lnTo>
                </a:path>
                <a:path w="4564380">
                  <a:moveTo>
                    <a:pt x="2957830" y="0"/>
                  </a:moveTo>
                  <a:lnTo>
                    <a:pt x="2946400" y="0"/>
                  </a:lnTo>
                </a:path>
                <a:path w="4564380">
                  <a:moveTo>
                    <a:pt x="2934970" y="0"/>
                  </a:moveTo>
                  <a:lnTo>
                    <a:pt x="2923540" y="0"/>
                  </a:lnTo>
                </a:path>
                <a:path w="4564380">
                  <a:moveTo>
                    <a:pt x="2912110" y="0"/>
                  </a:moveTo>
                  <a:lnTo>
                    <a:pt x="2901950" y="0"/>
                  </a:lnTo>
                </a:path>
                <a:path w="4564380">
                  <a:moveTo>
                    <a:pt x="2890520" y="0"/>
                  </a:moveTo>
                  <a:lnTo>
                    <a:pt x="2879090" y="0"/>
                  </a:lnTo>
                </a:path>
                <a:path w="4564380">
                  <a:moveTo>
                    <a:pt x="2867660" y="0"/>
                  </a:moveTo>
                  <a:lnTo>
                    <a:pt x="2857500" y="0"/>
                  </a:lnTo>
                </a:path>
                <a:path w="4564380">
                  <a:moveTo>
                    <a:pt x="2846070" y="0"/>
                  </a:moveTo>
                  <a:lnTo>
                    <a:pt x="2834640" y="0"/>
                  </a:lnTo>
                </a:path>
                <a:path w="4564380">
                  <a:moveTo>
                    <a:pt x="2823210" y="0"/>
                  </a:moveTo>
                  <a:lnTo>
                    <a:pt x="2811780" y="0"/>
                  </a:lnTo>
                </a:path>
                <a:path w="4564380">
                  <a:moveTo>
                    <a:pt x="2801620" y="0"/>
                  </a:moveTo>
                  <a:lnTo>
                    <a:pt x="2790190" y="0"/>
                  </a:lnTo>
                </a:path>
                <a:path w="4564380">
                  <a:moveTo>
                    <a:pt x="2778760" y="0"/>
                  </a:moveTo>
                  <a:lnTo>
                    <a:pt x="2767330" y="0"/>
                  </a:lnTo>
                </a:path>
                <a:path w="4564380">
                  <a:moveTo>
                    <a:pt x="2755900" y="0"/>
                  </a:moveTo>
                  <a:lnTo>
                    <a:pt x="2745740" y="0"/>
                  </a:lnTo>
                </a:path>
                <a:path w="4564380">
                  <a:moveTo>
                    <a:pt x="2734310" y="0"/>
                  </a:moveTo>
                  <a:lnTo>
                    <a:pt x="2722880" y="0"/>
                  </a:lnTo>
                </a:path>
                <a:path w="4564380">
                  <a:moveTo>
                    <a:pt x="2711450" y="0"/>
                  </a:moveTo>
                  <a:lnTo>
                    <a:pt x="2701290" y="0"/>
                  </a:lnTo>
                </a:path>
                <a:path w="4564380">
                  <a:moveTo>
                    <a:pt x="2689860" y="0"/>
                  </a:moveTo>
                  <a:lnTo>
                    <a:pt x="2678430" y="0"/>
                  </a:lnTo>
                </a:path>
                <a:path w="4564380">
                  <a:moveTo>
                    <a:pt x="2667000" y="0"/>
                  </a:moveTo>
                  <a:lnTo>
                    <a:pt x="2655570" y="0"/>
                  </a:lnTo>
                </a:path>
                <a:path w="4564380">
                  <a:moveTo>
                    <a:pt x="2645410" y="0"/>
                  </a:moveTo>
                  <a:lnTo>
                    <a:pt x="2633980" y="0"/>
                  </a:lnTo>
                </a:path>
                <a:path w="4564380">
                  <a:moveTo>
                    <a:pt x="2622550" y="0"/>
                  </a:moveTo>
                  <a:lnTo>
                    <a:pt x="2611120" y="0"/>
                  </a:lnTo>
                </a:path>
                <a:path w="4564380">
                  <a:moveTo>
                    <a:pt x="2599690" y="0"/>
                  </a:moveTo>
                  <a:lnTo>
                    <a:pt x="2589530" y="0"/>
                  </a:lnTo>
                </a:path>
                <a:path w="4564380">
                  <a:moveTo>
                    <a:pt x="2578100" y="0"/>
                  </a:moveTo>
                  <a:lnTo>
                    <a:pt x="2566670" y="0"/>
                  </a:lnTo>
                </a:path>
                <a:path w="4564380">
                  <a:moveTo>
                    <a:pt x="2555240" y="0"/>
                  </a:moveTo>
                  <a:lnTo>
                    <a:pt x="2543810" y="0"/>
                  </a:lnTo>
                </a:path>
                <a:path w="4564380">
                  <a:moveTo>
                    <a:pt x="2533650" y="0"/>
                  </a:moveTo>
                  <a:lnTo>
                    <a:pt x="2522220" y="0"/>
                  </a:lnTo>
                </a:path>
                <a:path w="4564380">
                  <a:moveTo>
                    <a:pt x="2510790" y="0"/>
                  </a:moveTo>
                  <a:lnTo>
                    <a:pt x="2499360" y="0"/>
                  </a:lnTo>
                </a:path>
                <a:path w="4564380">
                  <a:moveTo>
                    <a:pt x="2489200" y="0"/>
                  </a:moveTo>
                  <a:lnTo>
                    <a:pt x="2477770" y="0"/>
                  </a:lnTo>
                </a:path>
                <a:path w="4564380">
                  <a:moveTo>
                    <a:pt x="2466340" y="0"/>
                  </a:moveTo>
                  <a:lnTo>
                    <a:pt x="2454910" y="0"/>
                  </a:lnTo>
                </a:path>
                <a:path w="4564380">
                  <a:moveTo>
                    <a:pt x="2443480" y="0"/>
                  </a:moveTo>
                  <a:lnTo>
                    <a:pt x="2433320" y="0"/>
                  </a:lnTo>
                </a:path>
                <a:path w="4564380">
                  <a:moveTo>
                    <a:pt x="2421890" y="0"/>
                  </a:moveTo>
                  <a:lnTo>
                    <a:pt x="2410460" y="0"/>
                  </a:lnTo>
                </a:path>
                <a:path w="4564380">
                  <a:moveTo>
                    <a:pt x="2399030" y="0"/>
                  </a:moveTo>
                  <a:lnTo>
                    <a:pt x="2387600" y="0"/>
                  </a:lnTo>
                </a:path>
                <a:path w="4564380">
                  <a:moveTo>
                    <a:pt x="2377440" y="0"/>
                  </a:moveTo>
                  <a:lnTo>
                    <a:pt x="2366010" y="0"/>
                  </a:lnTo>
                </a:path>
                <a:path w="4564380">
                  <a:moveTo>
                    <a:pt x="2354580" y="0"/>
                  </a:moveTo>
                  <a:lnTo>
                    <a:pt x="2343150" y="0"/>
                  </a:lnTo>
                </a:path>
                <a:path w="4564380">
                  <a:moveTo>
                    <a:pt x="2332990" y="0"/>
                  </a:moveTo>
                  <a:lnTo>
                    <a:pt x="2321560" y="0"/>
                  </a:lnTo>
                </a:path>
                <a:path w="4564380">
                  <a:moveTo>
                    <a:pt x="2310130" y="0"/>
                  </a:moveTo>
                  <a:lnTo>
                    <a:pt x="2298700" y="0"/>
                  </a:lnTo>
                </a:path>
                <a:path w="4564380">
                  <a:moveTo>
                    <a:pt x="2287270" y="0"/>
                  </a:moveTo>
                  <a:lnTo>
                    <a:pt x="2277110" y="0"/>
                  </a:lnTo>
                </a:path>
                <a:path w="4564380">
                  <a:moveTo>
                    <a:pt x="2265680" y="0"/>
                  </a:moveTo>
                  <a:lnTo>
                    <a:pt x="2254250" y="0"/>
                  </a:lnTo>
                </a:path>
                <a:path w="4564380">
                  <a:moveTo>
                    <a:pt x="2242820" y="0"/>
                  </a:moveTo>
                  <a:lnTo>
                    <a:pt x="2231390" y="0"/>
                  </a:lnTo>
                </a:path>
                <a:path w="4564380">
                  <a:moveTo>
                    <a:pt x="2221230" y="0"/>
                  </a:moveTo>
                  <a:lnTo>
                    <a:pt x="2209800" y="0"/>
                  </a:lnTo>
                </a:path>
                <a:path w="4564380">
                  <a:moveTo>
                    <a:pt x="2198370" y="0"/>
                  </a:moveTo>
                  <a:lnTo>
                    <a:pt x="2186940" y="0"/>
                  </a:lnTo>
                </a:path>
                <a:path w="4564380">
                  <a:moveTo>
                    <a:pt x="2175510" y="0"/>
                  </a:moveTo>
                  <a:lnTo>
                    <a:pt x="2165350" y="0"/>
                  </a:lnTo>
                </a:path>
                <a:path w="4564380">
                  <a:moveTo>
                    <a:pt x="2153920" y="0"/>
                  </a:moveTo>
                  <a:lnTo>
                    <a:pt x="2142490" y="0"/>
                  </a:lnTo>
                </a:path>
                <a:path w="4564380">
                  <a:moveTo>
                    <a:pt x="2131060" y="0"/>
                  </a:moveTo>
                  <a:lnTo>
                    <a:pt x="2120900" y="0"/>
                  </a:lnTo>
                </a:path>
                <a:path w="4564380">
                  <a:moveTo>
                    <a:pt x="2109470" y="0"/>
                  </a:moveTo>
                  <a:lnTo>
                    <a:pt x="2098040" y="0"/>
                  </a:lnTo>
                </a:path>
                <a:path w="4564380">
                  <a:moveTo>
                    <a:pt x="2086610" y="0"/>
                  </a:moveTo>
                  <a:lnTo>
                    <a:pt x="2075180" y="0"/>
                  </a:lnTo>
                </a:path>
                <a:path w="4564380">
                  <a:moveTo>
                    <a:pt x="2065020" y="0"/>
                  </a:moveTo>
                  <a:lnTo>
                    <a:pt x="2053590" y="0"/>
                  </a:lnTo>
                </a:path>
                <a:path w="4564380">
                  <a:moveTo>
                    <a:pt x="2042160" y="0"/>
                  </a:moveTo>
                  <a:lnTo>
                    <a:pt x="2030730" y="0"/>
                  </a:lnTo>
                </a:path>
                <a:path w="4564380">
                  <a:moveTo>
                    <a:pt x="2019300" y="0"/>
                  </a:moveTo>
                  <a:lnTo>
                    <a:pt x="2009140" y="0"/>
                  </a:lnTo>
                </a:path>
                <a:path w="4564380">
                  <a:moveTo>
                    <a:pt x="1997710" y="0"/>
                  </a:moveTo>
                  <a:lnTo>
                    <a:pt x="1986280" y="0"/>
                  </a:lnTo>
                </a:path>
                <a:path w="4564380">
                  <a:moveTo>
                    <a:pt x="1974850" y="0"/>
                  </a:moveTo>
                  <a:lnTo>
                    <a:pt x="1964690" y="0"/>
                  </a:lnTo>
                </a:path>
                <a:path w="4564380">
                  <a:moveTo>
                    <a:pt x="1953260" y="0"/>
                  </a:moveTo>
                  <a:lnTo>
                    <a:pt x="1941830" y="0"/>
                  </a:lnTo>
                </a:path>
                <a:path w="4564380">
                  <a:moveTo>
                    <a:pt x="1930400" y="0"/>
                  </a:moveTo>
                  <a:lnTo>
                    <a:pt x="1918970" y="0"/>
                  </a:lnTo>
                </a:path>
                <a:path w="4564380">
                  <a:moveTo>
                    <a:pt x="1908810" y="0"/>
                  </a:moveTo>
                  <a:lnTo>
                    <a:pt x="1897380" y="0"/>
                  </a:lnTo>
                </a:path>
                <a:path w="4564380">
                  <a:moveTo>
                    <a:pt x="1885950" y="0"/>
                  </a:moveTo>
                  <a:lnTo>
                    <a:pt x="1874520" y="0"/>
                  </a:lnTo>
                </a:path>
                <a:path w="4564380">
                  <a:moveTo>
                    <a:pt x="1863090" y="0"/>
                  </a:moveTo>
                  <a:lnTo>
                    <a:pt x="1852930" y="0"/>
                  </a:lnTo>
                </a:path>
                <a:path w="4564380">
                  <a:moveTo>
                    <a:pt x="1841500" y="0"/>
                  </a:moveTo>
                  <a:lnTo>
                    <a:pt x="1830070" y="0"/>
                  </a:lnTo>
                </a:path>
                <a:path w="4564380">
                  <a:moveTo>
                    <a:pt x="1818640" y="0"/>
                  </a:moveTo>
                  <a:lnTo>
                    <a:pt x="1808480" y="0"/>
                  </a:lnTo>
                </a:path>
                <a:path w="4564380">
                  <a:moveTo>
                    <a:pt x="1797050" y="0"/>
                  </a:moveTo>
                  <a:lnTo>
                    <a:pt x="1785620" y="0"/>
                  </a:lnTo>
                </a:path>
                <a:path w="4564380">
                  <a:moveTo>
                    <a:pt x="1774190" y="0"/>
                  </a:moveTo>
                  <a:lnTo>
                    <a:pt x="1762760" y="0"/>
                  </a:lnTo>
                </a:path>
                <a:path w="4564380">
                  <a:moveTo>
                    <a:pt x="1752600" y="0"/>
                  </a:moveTo>
                  <a:lnTo>
                    <a:pt x="1741170" y="0"/>
                  </a:lnTo>
                </a:path>
                <a:path w="4564380">
                  <a:moveTo>
                    <a:pt x="1729740" y="0"/>
                  </a:moveTo>
                  <a:lnTo>
                    <a:pt x="1718310" y="0"/>
                  </a:lnTo>
                </a:path>
                <a:path w="4564380">
                  <a:moveTo>
                    <a:pt x="1706880" y="0"/>
                  </a:moveTo>
                  <a:lnTo>
                    <a:pt x="1696720" y="0"/>
                  </a:lnTo>
                </a:path>
                <a:path w="4564380">
                  <a:moveTo>
                    <a:pt x="1685290" y="0"/>
                  </a:moveTo>
                  <a:lnTo>
                    <a:pt x="1673860" y="0"/>
                  </a:lnTo>
                </a:path>
                <a:path w="4564380">
                  <a:moveTo>
                    <a:pt x="1662430" y="0"/>
                  </a:moveTo>
                  <a:lnTo>
                    <a:pt x="1651000" y="0"/>
                  </a:lnTo>
                </a:path>
                <a:path w="4564380">
                  <a:moveTo>
                    <a:pt x="1640840" y="0"/>
                  </a:moveTo>
                  <a:lnTo>
                    <a:pt x="1629410" y="0"/>
                  </a:lnTo>
                </a:path>
                <a:path w="4564380">
                  <a:moveTo>
                    <a:pt x="1617980" y="0"/>
                  </a:moveTo>
                  <a:lnTo>
                    <a:pt x="1606550" y="0"/>
                  </a:lnTo>
                </a:path>
                <a:path w="4564380">
                  <a:moveTo>
                    <a:pt x="1596390" y="0"/>
                  </a:moveTo>
                  <a:lnTo>
                    <a:pt x="1584960" y="0"/>
                  </a:lnTo>
                </a:path>
                <a:path w="4564380">
                  <a:moveTo>
                    <a:pt x="1573530" y="0"/>
                  </a:moveTo>
                  <a:lnTo>
                    <a:pt x="1562100" y="0"/>
                  </a:lnTo>
                </a:path>
                <a:path w="4564380">
                  <a:moveTo>
                    <a:pt x="1550670" y="0"/>
                  </a:moveTo>
                  <a:lnTo>
                    <a:pt x="1540510" y="0"/>
                  </a:lnTo>
                </a:path>
                <a:path w="4564380">
                  <a:moveTo>
                    <a:pt x="1529080" y="0"/>
                  </a:moveTo>
                  <a:lnTo>
                    <a:pt x="1517650" y="0"/>
                  </a:lnTo>
                </a:path>
                <a:path w="4564380">
                  <a:moveTo>
                    <a:pt x="1506220" y="0"/>
                  </a:moveTo>
                  <a:lnTo>
                    <a:pt x="1494790" y="0"/>
                  </a:lnTo>
                </a:path>
                <a:path w="4564380">
                  <a:moveTo>
                    <a:pt x="1484630" y="0"/>
                  </a:moveTo>
                  <a:lnTo>
                    <a:pt x="1473200" y="0"/>
                  </a:lnTo>
                </a:path>
                <a:path w="4564380">
                  <a:moveTo>
                    <a:pt x="1461770" y="0"/>
                  </a:moveTo>
                  <a:lnTo>
                    <a:pt x="1450340" y="0"/>
                  </a:lnTo>
                </a:path>
                <a:path w="4564380">
                  <a:moveTo>
                    <a:pt x="1440180" y="0"/>
                  </a:moveTo>
                  <a:lnTo>
                    <a:pt x="1428750" y="0"/>
                  </a:lnTo>
                </a:path>
                <a:path w="4564380">
                  <a:moveTo>
                    <a:pt x="1417320" y="0"/>
                  </a:moveTo>
                  <a:lnTo>
                    <a:pt x="1405890" y="0"/>
                  </a:lnTo>
                </a:path>
                <a:path w="4564380">
                  <a:moveTo>
                    <a:pt x="1394460" y="0"/>
                  </a:moveTo>
                  <a:lnTo>
                    <a:pt x="1384300" y="0"/>
                  </a:lnTo>
                </a:path>
                <a:path w="4564380">
                  <a:moveTo>
                    <a:pt x="1372870" y="0"/>
                  </a:moveTo>
                  <a:lnTo>
                    <a:pt x="1361440" y="0"/>
                  </a:lnTo>
                </a:path>
                <a:path w="4564380">
                  <a:moveTo>
                    <a:pt x="1350010" y="0"/>
                  </a:moveTo>
                  <a:lnTo>
                    <a:pt x="1338580" y="0"/>
                  </a:lnTo>
                </a:path>
                <a:path w="4564380">
                  <a:moveTo>
                    <a:pt x="1328420" y="0"/>
                  </a:moveTo>
                  <a:lnTo>
                    <a:pt x="1316990" y="0"/>
                  </a:lnTo>
                </a:path>
                <a:path w="4564380">
                  <a:moveTo>
                    <a:pt x="1305560" y="0"/>
                  </a:moveTo>
                  <a:lnTo>
                    <a:pt x="1294130" y="0"/>
                  </a:lnTo>
                </a:path>
                <a:path w="4564380">
                  <a:moveTo>
                    <a:pt x="1283970" y="0"/>
                  </a:moveTo>
                  <a:lnTo>
                    <a:pt x="1272540" y="0"/>
                  </a:lnTo>
                </a:path>
                <a:path w="4564380">
                  <a:moveTo>
                    <a:pt x="1261110" y="0"/>
                  </a:moveTo>
                  <a:lnTo>
                    <a:pt x="1249680" y="0"/>
                  </a:lnTo>
                </a:path>
                <a:path w="4564380">
                  <a:moveTo>
                    <a:pt x="1238250" y="0"/>
                  </a:moveTo>
                  <a:lnTo>
                    <a:pt x="1228090" y="0"/>
                  </a:lnTo>
                </a:path>
                <a:path w="4564380">
                  <a:moveTo>
                    <a:pt x="1216660" y="0"/>
                  </a:moveTo>
                  <a:lnTo>
                    <a:pt x="1205230" y="0"/>
                  </a:lnTo>
                </a:path>
                <a:path w="4564380">
                  <a:moveTo>
                    <a:pt x="1193800" y="0"/>
                  </a:moveTo>
                  <a:lnTo>
                    <a:pt x="1182370" y="0"/>
                  </a:lnTo>
                </a:path>
                <a:path w="4564380">
                  <a:moveTo>
                    <a:pt x="1172210" y="0"/>
                  </a:moveTo>
                  <a:lnTo>
                    <a:pt x="1160780" y="0"/>
                  </a:lnTo>
                </a:path>
                <a:path w="4564380">
                  <a:moveTo>
                    <a:pt x="1149350" y="0"/>
                  </a:moveTo>
                  <a:lnTo>
                    <a:pt x="1137920" y="0"/>
                  </a:lnTo>
                </a:path>
                <a:path w="4564380">
                  <a:moveTo>
                    <a:pt x="1126490" y="0"/>
                  </a:moveTo>
                  <a:lnTo>
                    <a:pt x="1116330" y="0"/>
                  </a:lnTo>
                </a:path>
                <a:path w="4564380">
                  <a:moveTo>
                    <a:pt x="1104900" y="0"/>
                  </a:moveTo>
                  <a:lnTo>
                    <a:pt x="1093470" y="0"/>
                  </a:lnTo>
                </a:path>
                <a:path w="4564380">
                  <a:moveTo>
                    <a:pt x="1082040" y="0"/>
                  </a:moveTo>
                  <a:lnTo>
                    <a:pt x="1071880" y="0"/>
                  </a:lnTo>
                </a:path>
                <a:path w="4564380">
                  <a:moveTo>
                    <a:pt x="1060450" y="0"/>
                  </a:moveTo>
                  <a:lnTo>
                    <a:pt x="1049020" y="0"/>
                  </a:lnTo>
                </a:path>
                <a:path w="4564380">
                  <a:moveTo>
                    <a:pt x="1037590" y="0"/>
                  </a:moveTo>
                  <a:lnTo>
                    <a:pt x="1026160" y="0"/>
                  </a:lnTo>
                </a:path>
                <a:path w="4564380">
                  <a:moveTo>
                    <a:pt x="1016000" y="0"/>
                  </a:moveTo>
                  <a:lnTo>
                    <a:pt x="1004570" y="0"/>
                  </a:lnTo>
                </a:path>
                <a:path w="4564380">
                  <a:moveTo>
                    <a:pt x="993140" y="0"/>
                  </a:moveTo>
                  <a:lnTo>
                    <a:pt x="981710" y="0"/>
                  </a:lnTo>
                </a:path>
                <a:path w="4564380">
                  <a:moveTo>
                    <a:pt x="970280" y="0"/>
                  </a:moveTo>
                  <a:lnTo>
                    <a:pt x="960120" y="0"/>
                  </a:lnTo>
                </a:path>
                <a:path w="4564380">
                  <a:moveTo>
                    <a:pt x="948690" y="0"/>
                  </a:moveTo>
                  <a:lnTo>
                    <a:pt x="937260" y="0"/>
                  </a:lnTo>
                </a:path>
                <a:path w="4564380">
                  <a:moveTo>
                    <a:pt x="925830" y="0"/>
                  </a:moveTo>
                  <a:lnTo>
                    <a:pt x="915670" y="0"/>
                  </a:lnTo>
                </a:path>
                <a:path w="4564380">
                  <a:moveTo>
                    <a:pt x="904240" y="0"/>
                  </a:moveTo>
                  <a:lnTo>
                    <a:pt x="892810" y="0"/>
                  </a:lnTo>
                </a:path>
                <a:path w="4564380">
                  <a:moveTo>
                    <a:pt x="881380" y="0"/>
                  </a:moveTo>
                  <a:lnTo>
                    <a:pt x="869950" y="0"/>
                  </a:lnTo>
                </a:path>
                <a:path w="4564380">
                  <a:moveTo>
                    <a:pt x="859790" y="0"/>
                  </a:moveTo>
                  <a:lnTo>
                    <a:pt x="848360" y="0"/>
                  </a:lnTo>
                </a:path>
                <a:path w="4564380">
                  <a:moveTo>
                    <a:pt x="836930" y="0"/>
                  </a:moveTo>
                  <a:lnTo>
                    <a:pt x="825500" y="0"/>
                  </a:lnTo>
                </a:path>
                <a:path w="4564380">
                  <a:moveTo>
                    <a:pt x="814070" y="0"/>
                  </a:moveTo>
                  <a:lnTo>
                    <a:pt x="803910" y="0"/>
                  </a:lnTo>
                </a:path>
                <a:path w="4564380">
                  <a:moveTo>
                    <a:pt x="792480" y="0"/>
                  </a:moveTo>
                  <a:lnTo>
                    <a:pt x="781050" y="0"/>
                  </a:lnTo>
                </a:path>
                <a:path w="4564380">
                  <a:moveTo>
                    <a:pt x="769620" y="0"/>
                  </a:moveTo>
                  <a:lnTo>
                    <a:pt x="758190" y="0"/>
                  </a:lnTo>
                </a:path>
                <a:path w="4564380">
                  <a:moveTo>
                    <a:pt x="748030" y="0"/>
                  </a:moveTo>
                  <a:lnTo>
                    <a:pt x="736600" y="0"/>
                  </a:lnTo>
                </a:path>
                <a:path w="4564380">
                  <a:moveTo>
                    <a:pt x="725170" y="0"/>
                  </a:moveTo>
                  <a:lnTo>
                    <a:pt x="713740" y="0"/>
                  </a:lnTo>
                </a:path>
                <a:path w="4564380">
                  <a:moveTo>
                    <a:pt x="703580" y="0"/>
                  </a:moveTo>
                  <a:lnTo>
                    <a:pt x="692150" y="0"/>
                  </a:lnTo>
                </a:path>
                <a:path w="4564380">
                  <a:moveTo>
                    <a:pt x="680720" y="0"/>
                  </a:moveTo>
                  <a:lnTo>
                    <a:pt x="669290" y="0"/>
                  </a:lnTo>
                </a:path>
                <a:path w="4564380">
                  <a:moveTo>
                    <a:pt x="657860" y="0"/>
                  </a:moveTo>
                  <a:lnTo>
                    <a:pt x="647700" y="0"/>
                  </a:lnTo>
                </a:path>
                <a:path w="4564380">
                  <a:moveTo>
                    <a:pt x="636270" y="0"/>
                  </a:moveTo>
                  <a:lnTo>
                    <a:pt x="624840" y="0"/>
                  </a:lnTo>
                </a:path>
                <a:path w="4564380">
                  <a:moveTo>
                    <a:pt x="613410" y="0"/>
                  </a:moveTo>
                  <a:lnTo>
                    <a:pt x="601980" y="0"/>
                  </a:lnTo>
                </a:path>
                <a:path w="4564380">
                  <a:moveTo>
                    <a:pt x="591820" y="0"/>
                  </a:moveTo>
                  <a:lnTo>
                    <a:pt x="580390" y="0"/>
                  </a:lnTo>
                </a:path>
                <a:path w="4564380">
                  <a:moveTo>
                    <a:pt x="568960" y="0"/>
                  </a:moveTo>
                  <a:lnTo>
                    <a:pt x="557530" y="0"/>
                  </a:lnTo>
                </a:path>
                <a:path w="4564380">
                  <a:moveTo>
                    <a:pt x="547370" y="0"/>
                  </a:moveTo>
                  <a:lnTo>
                    <a:pt x="535940" y="0"/>
                  </a:lnTo>
                </a:path>
                <a:path w="4564380">
                  <a:moveTo>
                    <a:pt x="524510" y="0"/>
                  </a:moveTo>
                  <a:lnTo>
                    <a:pt x="513080" y="0"/>
                  </a:lnTo>
                </a:path>
                <a:path w="4564380">
                  <a:moveTo>
                    <a:pt x="501650" y="0"/>
                  </a:moveTo>
                  <a:lnTo>
                    <a:pt x="491489" y="0"/>
                  </a:lnTo>
                </a:path>
                <a:path w="4564380">
                  <a:moveTo>
                    <a:pt x="480059" y="0"/>
                  </a:moveTo>
                  <a:lnTo>
                    <a:pt x="468630" y="0"/>
                  </a:lnTo>
                </a:path>
                <a:path w="4564380">
                  <a:moveTo>
                    <a:pt x="457200" y="0"/>
                  </a:moveTo>
                  <a:lnTo>
                    <a:pt x="445770" y="0"/>
                  </a:lnTo>
                </a:path>
                <a:path w="4564380">
                  <a:moveTo>
                    <a:pt x="435609" y="0"/>
                  </a:moveTo>
                  <a:lnTo>
                    <a:pt x="424180" y="0"/>
                  </a:lnTo>
                </a:path>
                <a:path w="4564380">
                  <a:moveTo>
                    <a:pt x="412750" y="0"/>
                  </a:moveTo>
                  <a:lnTo>
                    <a:pt x="401320" y="0"/>
                  </a:lnTo>
                </a:path>
                <a:path w="4564380">
                  <a:moveTo>
                    <a:pt x="391159" y="0"/>
                  </a:moveTo>
                  <a:lnTo>
                    <a:pt x="379730" y="0"/>
                  </a:lnTo>
                </a:path>
                <a:path w="4564380">
                  <a:moveTo>
                    <a:pt x="368300" y="0"/>
                  </a:moveTo>
                  <a:lnTo>
                    <a:pt x="356870" y="0"/>
                  </a:lnTo>
                </a:path>
                <a:path w="4564380">
                  <a:moveTo>
                    <a:pt x="345440" y="0"/>
                  </a:moveTo>
                  <a:lnTo>
                    <a:pt x="335280" y="0"/>
                  </a:lnTo>
                </a:path>
                <a:path w="4564380">
                  <a:moveTo>
                    <a:pt x="323850" y="0"/>
                  </a:moveTo>
                  <a:lnTo>
                    <a:pt x="312420" y="0"/>
                  </a:lnTo>
                </a:path>
                <a:path w="4564380">
                  <a:moveTo>
                    <a:pt x="300990" y="0"/>
                  </a:moveTo>
                  <a:lnTo>
                    <a:pt x="289559" y="0"/>
                  </a:lnTo>
                </a:path>
                <a:path w="4564380">
                  <a:moveTo>
                    <a:pt x="279400" y="0"/>
                  </a:moveTo>
                  <a:lnTo>
                    <a:pt x="267970" y="0"/>
                  </a:lnTo>
                </a:path>
                <a:path w="4564380">
                  <a:moveTo>
                    <a:pt x="256540" y="0"/>
                  </a:moveTo>
                  <a:lnTo>
                    <a:pt x="245109" y="0"/>
                  </a:lnTo>
                </a:path>
                <a:path w="4564380">
                  <a:moveTo>
                    <a:pt x="233679" y="0"/>
                  </a:moveTo>
                  <a:lnTo>
                    <a:pt x="223519" y="0"/>
                  </a:lnTo>
                </a:path>
                <a:path w="4564380">
                  <a:moveTo>
                    <a:pt x="212090" y="0"/>
                  </a:moveTo>
                  <a:lnTo>
                    <a:pt x="200660" y="0"/>
                  </a:lnTo>
                </a:path>
                <a:path w="4564380">
                  <a:moveTo>
                    <a:pt x="189230" y="0"/>
                  </a:moveTo>
                  <a:lnTo>
                    <a:pt x="179070" y="0"/>
                  </a:lnTo>
                </a:path>
                <a:path w="4564380">
                  <a:moveTo>
                    <a:pt x="167640" y="0"/>
                  </a:moveTo>
                  <a:lnTo>
                    <a:pt x="156210" y="0"/>
                  </a:lnTo>
                </a:path>
                <a:path w="4564380">
                  <a:moveTo>
                    <a:pt x="144780" y="0"/>
                  </a:moveTo>
                  <a:lnTo>
                    <a:pt x="133350" y="0"/>
                  </a:lnTo>
                </a:path>
                <a:path w="4564380">
                  <a:moveTo>
                    <a:pt x="123190" y="0"/>
                  </a:moveTo>
                  <a:lnTo>
                    <a:pt x="111760" y="0"/>
                  </a:lnTo>
                </a:path>
                <a:path w="4564380">
                  <a:moveTo>
                    <a:pt x="100330" y="0"/>
                  </a:moveTo>
                  <a:lnTo>
                    <a:pt x="88900" y="0"/>
                  </a:lnTo>
                </a:path>
                <a:path w="4564380">
                  <a:moveTo>
                    <a:pt x="77470" y="0"/>
                  </a:moveTo>
                  <a:lnTo>
                    <a:pt x="67310" y="0"/>
                  </a:lnTo>
                </a:path>
                <a:path w="4564380">
                  <a:moveTo>
                    <a:pt x="55880" y="0"/>
                  </a:moveTo>
                  <a:lnTo>
                    <a:pt x="44449" y="0"/>
                  </a:lnTo>
                </a:path>
                <a:path w="4564380">
                  <a:moveTo>
                    <a:pt x="33020" y="0"/>
                  </a:moveTo>
                  <a:lnTo>
                    <a:pt x="22859" y="0"/>
                  </a:lnTo>
                </a:path>
                <a:path w="4564380">
                  <a:moveTo>
                    <a:pt x="11430" y="0"/>
                  </a:moveTo>
                  <a:lnTo>
                    <a:pt x="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9">
              <a:extLst>
                <a:ext uri="{FF2B5EF4-FFF2-40B4-BE49-F238E27FC236}">
                  <a16:creationId xmlns:a16="http://schemas.microsoft.com/office/drawing/2014/main" xmlns="" id="{4FB0835D-1990-4D91-814E-75988DD2807B}"/>
                </a:ext>
              </a:extLst>
            </p:cNvPr>
            <p:cNvSpPr/>
            <p:nvPr/>
          </p:nvSpPr>
          <p:spPr>
            <a:xfrm>
              <a:off x="0" y="66293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xmlns="" id="{C0A5775E-9E2C-4646-8589-320F672ACACA}"/>
                </a:ext>
              </a:extLst>
            </p:cNvPr>
            <p:cNvSpPr/>
            <p:nvPr/>
          </p:nvSpPr>
          <p:spPr>
            <a:xfrm>
              <a:off x="0" y="66065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1">
              <a:extLst>
                <a:ext uri="{FF2B5EF4-FFF2-40B4-BE49-F238E27FC236}">
                  <a16:creationId xmlns:a16="http://schemas.microsoft.com/office/drawing/2014/main" xmlns="" id="{354BC352-7E71-4CEA-AD8E-5F616CFB9456}"/>
                </a:ext>
              </a:extLst>
            </p:cNvPr>
            <p:cNvSpPr/>
            <p:nvPr/>
          </p:nvSpPr>
          <p:spPr>
            <a:xfrm>
              <a:off x="0" y="65849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2">
              <a:extLst>
                <a:ext uri="{FF2B5EF4-FFF2-40B4-BE49-F238E27FC236}">
                  <a16:creationId xmlns:a16="http://schemas.microsoft.com/office/drawing/2014/main" xmlns="" id="{92F52A66-6C80-4B58-AE4D-BA387CB6CCCE}"/>
                </a:ext>
              </a:extLst>
            </p:cNvPr>
            <p:cNvSpPr/>
            <p:nvPr/>
          </p:nvSpPr>
          <p:spPr>
            <a:xfrm>
              <a:off x="-5714" y="650049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09">
                  <a:moveTo>
                    <a:pt x="0" y="67309"/>
                  </a:moveTo>
                  <a:lnTo>
                    <a:pt x="11430" y="67309"/>
                  </a:lnTo>
                </a:path>
                <a:path w="11430" h="67309">
                  <a:moveTo>
                    <a:pt x="0" y="44449"/>
                  </a:moveTo>
                  <a:lnTo>
                    <a:pt x="11430" y="44449"/>
                  </a:lnTo>
                </a:path>
                <a:path w="11430" h="67309">
                  <a:moveTo>
                    <a:pt x="0" y="22859"/>
                  </a:moveTo>
                  <a:lnTo>
                    <a:pt x="11430" y="22859"/>
                  </a:lnTo>
                </a:path>
                <a:path w="11430" h="67309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3">
              <a:extLst>
                <a:ext uri="{FF2B5EF4-FFF2-40B4-BE49-F238E27FC236}">
                  <a16:creationId xmlns:a16="http://schemas.microsoft.com/office/drawing/2014/main" xmlns="" id="{B2F30A07-12EC-4643-8908-783A91B11251}"/>
                </a:ext>
              </a:extLst>
            </p:cNvPr>
            <p:cNvSpPr/>
            <p:nvPr/>
          </p:nvSpPr>
          <p:spPr>
            <a:xfrm>
              <a:off x="0" y="647319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4">
              <a:extLst>
                <a:ext uri="{FF2B5EF4-FFF2-40B4-BE49-F238E27FC236}">
                  <a16:creationId xmlns:a16="http://schemas.microsoft.com/office/drawing/2014/main" xmlns="" id="{FBE794FA-F909-4520-B34F-A849C6E3011B}"/>
                </a:ext>
              </a:extLst>
            </p:cNvPr>
            <p:cNvSpPr/>
            <p:nvPr/>
          </p:nvSpPr>
          <p:spPr>
            <a:xfrm>
              <a:off x="0" y="645032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xmlns="" id="{FDE612E0-D255-47BD-8D2E-4E2303F378E2}"/>
                </a:ext>
              </a:extLst>
            </p:cNvPr>
            <p:cNvSpPr/>
            <p:nvPr/>
          </p:nvSpPr>
          <p:spPr>
            <a:xfrm>
              <a:off x="0" y="64287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6">
              <a:extLst>
                <a:ext uri="{FF2B5EF4-FFF2-40B4-BE49-F238E27FC236}">
                  <a16:creationId xmlns:a16="http://schemas.microsoft.com/office/drawing/2014/main" xmlns="" id="{9CD594B8-5A71-417B-8DA1-2D3FE85A563B}"/>
                </a:ext>
              </a:extLst>
            </p:cNvPr>
            <p:cNvSpPr/>
            <p:nvPr/>
          </p:nvSpPr>
          <p:spPr>
            <a:xfrm>
              <a:off x="-5714" y="634428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09"/>
                  </a:moveTo>
                  <a:lnTo>
                    <a:pt x="11430" y="67309"/>
                  </a:lnTo>
                </a:path>
                <a:path w="11430" h="67310">
                  <a:moveTo>
                    <a:pt x="0" y="44449"/>
                  </a:moveTo>
                  <a:lnTo>
                    <a:pt x="11430" y="44449"/>
                  </a:lnTo>
                </a:path>
                <a:path w="11430" h="67310">
                  <a:moveTo>
                    <a:pt x="0" y="22859"/>
                  </a:moveTo>
                  <a:lnTo>
                    <a:pt x="11430" y="22859"/>
                  </a:lnTo>
                </a:path>
                <a:path w="11430" h="6731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7">
              <a:extLst>
                <a:ext uri="{FF2B5EF4-FFF2-40B4-BE49-F238E27FC236}">
                  <a16:creationId xmlns:a16="http://schemas.microsoft.com/office/drawing/2014/main" xmlns="" id="{9017C4E5-7CD3-490B-A5E2-C691C588E21E}"/>
                </a:ext>
              </a:extLst>
            </p:cNvPr>
            <p:cNvSpPr/>
            <p:nvPr/>
          </p:nvSpPr>
          <p:spPr>
            <a:xfrm>
              <a:off x="0" y="631697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8">
              <a:extLst>
                <a:ext uri="{FF2B5EF4-FFF2-40B4-BE49-F238E27FC236}">
                  <a16:creationId xmlns:a16="http://schemas.microsoft.com/office/drawing/2014/main" xmlns="" id="{428BDFF8-EEB5-4E7A-8EB1-F918708614D0}"/>
                </a:ext>
              </a:extLst>
            </p:cNvPr>
            <p:cNvSpPr/>
            <p:nvPr/>
          </p:nvSpPr>
          <p:spPr>
            <a:xfrm>
              <a:off x="0" y="62941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9">
              <a:extLst>
                <a:ext uri="{FF2B5EF4-FFF2-40B4-BE49-F238E27FC236}">
                  <a16:creationId xmlns:a16="http://schemas.microsoft.com/office/drawing/2014/main" xmlns="" id="{31816A31-3665-4DF7-A711-2DD398C34893}"/>
                </a:ext>
              </a:extLst>
            </p:cNvPr>
            <p:cNvSpPr/>
            <p:nvPr/>
          </p:nvSpPr>
          <p:spPr>
            <a:xfrm>
              <a:off x="0" y="627252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0">
              <a:extLst>
                <a:ext uri="{FF2B5EF4-FFF2-40B4-BE49-F238E27FC236}">
                  <a16:creationId xmlns:a16="http://schemas.microsoft.com/office/drawing/2014/main" xmlns="" id="{C94708EE-FBA6-48EF-8DED-9134FF5C4A16}"/>
                </a:ext>
              </a:extLst>
            </p:cNvPr>
            <p:cNvSpPr/>
            <p:nvPr/>
          </p:nvSpPr>
          <p:spPr>
            <a:xfrm>
              <a:off x="0" y="62496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1">
              <a:extLst>
                <a:ext uri="{FF2B5EF4-FFF2-40B4-BE49-F238E27FC236}">
                  <a16:creationId xmlns:a16="http://schemas.microsoft.com/office/drawing/2014/main" xmlns="" id="{A163A304-05D0-41EF-A634-B0D0DC96EBFB}"/>
                </a:ext>
              </a:extLst>
            </p:cNvPr>
            <p:cNvSpPr/>
            <p:nvPr/>
          </p:nvSpPr>
          <p:spPr>
            <a:xfrm>
              <a:off x="0" y="62268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2">
              <a:extLst>
                <a:ext uri="{FF2B5EF4-FFF2-40B4-BE49-F238E27FC236}">
                  <a16:creationId xmlns:a16="http://schemas.microsoft.com/office/drawing/2014/main" xmlns="" id="{292CB775-40B8-4238-B1FD-F8C18C815759}"/>
                </a:ext>
              </a:extLst>
            </p:cNvPr>
            <p:cNvSpPr/>
            <p:nvPr/>
          </p:nvSpPr>
          <p:spPr>
            <a:xfrm>
              <a:off x="0" y="62052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3">
              <a:extLst>
                <a:ext uri="{FF2B5EF4-FFF2-40B4-BE49-F238E27FC236}">
                  <a16:creationId xmlns:a16="http://schemas.microsoft.com/office/drawing/2014/main" xmlns="" id="{03D0994C-DB4B-4227-B444-3404DA7A1B43}"/>
                </a:ext>
              </a:extLst>
            </p:cNvPr>
            <p:cNvSpPr/>
            <p:nvPr/>
          </p:nvSpPr>
          <p:spPr>
            <a:xfrm>
              <a:off x="0" y="61823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4">
              <a:extLst>
                <a:ext uri="{FF2B5EF4-FFF2-40B4-BE49-F238E27FC236}">
                  <a16:creationId xmlns:a16="http://schemas.microsoft.com/office/drawing/2014/main" xmlns="" id="{49E1936E-8003-4AC8-ADBF-6EF3AEF05019}"/>
                </a:ext>
              </a:extLst>
            </p:cNvPr>
            <p:cNvSpPr/>
            <p:nvPr/>
          </p:nvSpPr>
          <p:spPr>
            <a:xfrm>
              <a:off x="0" y="61607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5">
              <a:extLst>
                <a:ext uri="{FF2B5EF4-FFF2-40B4-BE49-F238E27FC236}">
                  <a16:creationId xmlns:a16="http://schemas.microsoft.com/office/drawing/2014/main" xmlns="" id="{39E8703D-A190-43ED-95FF-095BC7B954A1}"/>
                </a:ext>
              </a:extLst>
            </p:cNvPr>
            <p:cNvSpPr/>
            <p:nvPr/>
          </p:nvSpPr>
          <p:spPr>
            <a:xfrm>
              <a:off x="0" y="61379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6">
              <a:extLst>
                <a:ext uri="{FF2B5EF4-FFF2-40B4-BE49-F238E27FC236}">
                  <a16:creationId xmlns:a16="http://schemas.microsoft.com/office/drawing/2014/main" xmlns="" id="{9D79C802-E2BE-4736-A4DC-9708E5272458}"/>
                </a:ext>
              </a:extLst>
            </p:cNvPr>
            <p:cNvSpPr/>
            <p:nvPr/>
          </p:nvSpPr>
          <p:spPr>
            <a:xfrm>
              <a:off x="0" y="61150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xmlns="" id="{0C0DD12E-1CD2-4C7D-8BDA-31E785FB9739}"/>
                </a:ext>
              </a:extLst>
            </p:cNvPr>
            <p:cNvSpPr/>
            <p:nvPr/>
          </p:nvSpPr>
          <p:spPr>
            <a:xfrm>
              <a:off x="0" y="60934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8">
              <a:extLst>
                <a:ext uri="{FF2B5EF4-FFF2-40B4-BE49-F238E27FC236}">
                  <a16:creationId xmlns:a16="http://schemas.microsoft.com/office/drawing/2014/main" xmlns="" id="{7948271D-FA14-4981-9C0A-9706196E2E67}"/>
                </a:ext>
              </a:extLst>
            </p:cNvPr>
            <p:cNvSpPr/>
            <p:nvPr/>
          </p:nvSpPr>
          <p:spPr>
            <a:xfrm>
              <a:off x="0" y="60705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9">
              <a:extLst>
                <a:ext uri="{FF2B5EF4-FFF2-40B4-BE49-F238E27FC236}">
                  <a16:creationId xmlns:a16="http://schemas.microsoft.com/office/drawing/2014/main" xmlns="" id="{520938B6-BEDE-49E6-84B4-F19C8BCE0AB3}"/>
                </a:ext>
              </a:extLst>
            </p:cNvPr>
            <p:cNvSpPr/>
            <p:nvPr/>
          </p:nvSpPr>
          <p:spPr>
            <a:xfrm>
              <a:off x="-5714" y="603186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30" h="22860">
                  <a:moveTo>
                    <a:pt x="0" y="22860"/>
                  </a:moveTo>
                  <a:lnTo>
                    <a:pt x="11430" y="22860"/>
                  </a:lnTo>
                </a:path>
                <a:path w="11430" h="2286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0">
              <a:extLst>
                <a:ext uri="{FF2B5EF4-FFF2-40B4-BE49-F238E27FC236}">
                  <a16:creationId xmlns:a16="http://schemas.microsoft.com/office/drawing/2014/main" xmlns="" id="{701D1400-476F-470F-A9C7-2E4B015236BB}"/>
                </a:ext>
              </a:extLst>
            </p:cNvPr>
            <p:cNvSpPr/>
            <p:nvPr/>
          </p:nvSpPr>
          <p:spPr>
            <a:xfrm>
              <a:off x="0" y="600456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41">
              <a:extLst>
                <a:ext uri="{FF2B5EF4-FFF2-40B4-BE49-F238E27FC236}">
                  <a16:creationId xmlns:a16="http://schemas.microsoft.com/office/drawing/2014/main" xmlns="" id="{05FC9F9E-E852-44E7-9027-85438B218647}"/>
                </a:ext>
              </a:extLst>
            </p:cNvPr>
            <p:cNvSpPr/>
            <p:nvPr/>
          </p:nvSpPr>
          <p:spPr>
            <a:xfrm>
              <a:off x="0" y="59816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2">
              <a:extLst>
                <a:ext uri="{FF2B5EF4-FFF2-40B4-BE49-F238E27FC236}">
                  <a16:creationId xmlns:a16="http://schemas.microsoft.com/office/drawing/2014/main" xmlns="" id="{84944C47-6E47-4C7B-9032-9E47E23E1972}"/>
                </a:ext>
              </a:extLst>
            </p:cNvPr>
            <p:cNvSpPr/>
            <p:nvPr/>
          </p:nvSpPr>
          <p:spPr>
            <a:xfrm>
              <a:off x="0" y="59588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3">
              <a:extLst>
                <a:ext uri="{FF2B5EF4-FFF2-40B4-BE49-F238E27FC236}">
                  <a16:creationId xmlns:a16="http://schemas.microsoft.com/office/drawing/2014/main" xmlns="" id="{AC21C6C1-9DF4-4FA2-A64C-45D74131A2B9}"/>
                </a:ext>
              </a:extLst>
            </p:cNvPr>
            <p:cNvSpPr/>
            <p:nvPr/>
          </p:nvSpPr>
          <p:spPr>
            <a:xfrm>
              <a:off x="0" y="59372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4">
              <a:extLst>
                <a:ext uri="{FF2B5EF4-FFF2-40B4-BE49-F238E27FC236}">
                  <a16:creationId xmlns:a16="http://schemas.microsoft.com/office/drawing/2014/main" xmlns="" id="{27AB13F3-C539-462C-9B0C-64302D5F9EFC}"/>
                </a:ext>
              </a:extLst>
            </p:cNvPr>
            <p:cNvSpPr/>
            <p:nvPr/>
          </p:nvSpPr>
          <p:spPr>
            <a:xfrm>
              <a:off x="0" y="59143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5">
              <a:extLst>
                <a:ext uri="{FF2B5EF4-FFF2-40B4-BE49-F238E27FC236}">
                  <a16:creationId xmlns:a16="http://schemas.microsoft.com/office/drawing/2014/main" xmlns="" id="{6ADBE47F-BD7F-4959-80DF-B0C3F57A9AEE}"/>
                </a:ext>
              </a:extLst>
            </p:cNvPr>
            <p:cNvSpPr/>
            <p:nvPr/>
          </p:nvSpPr>
          <p:spPr>
            <a:xfrm>
              <a:off x="0" y="58927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6">
              <a:extLst>
                <a:ext uri="{FF2B5EF4-FFF2-40B4-BE49-F238E27FC236}">
                  <a16:creationId xmlns:a16="http://schemas.microsoft.com/office/drawing/2014/main" xmlns="" id="{51BCDE24-0534-45AC-83D7-9C9D0319766E}"/>
                </a:ext>
              </a:extLst>
            </p:cNvPr>
            <p:cNvSpPr/>
            <p:nvPr/>
          </p:nvSpPr>
          <p:spPr>
            <a:xfrm>
              <a:off x="0" y="58699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47">
              <a:extLst>
                <a:ext uri="{FF2B5EF4-FFF2-40B4-BE49-F238E27FC236}">
                  <a16:creationId xmlns:a16="http://schemas.microsoft.com/office/drawing/2014/main" xmlns="" id="{D9BBB858-B585-467D-880A-ECE3AD41C5D1}"/>
                </a:ext>
              </a:extLst>
            </p:cNvPr>
            <p:cNvSpPr/>
            <p:nvPr/>
          </p:nvSpPr>
          <p:spPr>
            <a:xfrm>
              <a:off x="0" y="58483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8">
              <a:extLst>
                <a:ext uri="{FF2B5EF4-FFF2-40B4-BE49-F238E27FC236}">
                  <a16:creationId xmlns:a16="http://schemas.microsoft.com/office/drawing/2014/main" xmlns="" id="{C9FED36A-3838-404E-A06A-77B202517AE0}"/>
                </a:ext>
              </a:extLst>
            </p:cNvPr>
            <p:cNvSpPr/>
            <p:nvPr/>
          </p:nvSpPr>
          <p:spPr>
            <a:xfrm>
              <a:off x="-5714" y="571944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60">
                  <a:moveTo>
                    <a:pt x="0" y="111759"/>
                  </a:moveTo>
                  <a:lnTo>
                    <a:pt x="11430" y="111759"/>
                  </a:lnTo>
                </a:path>
                <a:path w="11430" h="111760">
                  <a:moveTo>
                    <a:pt x="0" y="88899"/>
                  </a:moveTo>
                  <a:lnTo>
                    <a:pt x="11430" y="88899"/>
                  </a:lnTo>
                </a:path>
                <a:path w="11430" h="111760">
                  <a:moveTo>
                    <a:pt x="0" y="67309"/>
                  </a:moveTo>
                  <a:lnTo>
                    <a:pt x="11430" y="67309"/>
                  </a:lnTo>
                </a:path>
                <a:path w="11430" h="111760">
                  <a:moveTo>
                    <a:pt x="0" y="44449"/>
                  </a:moveTo>
                  <a:lnTo>
                    <a:pt x="11430" y="44449"/>
                  </a:lnTo>
                </a:path>
                <a:path w="11430" h="111760">
                  <a:moveTo>
                    <a:pt x="0" y="22859"/>
                  </a:moveTo>
                  <a:lnTo>
                    <a:pt x="11430" y="22859"/>
                  </a:lnTo>
                </a:path>
                <a:path w="11430" h="11176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49">
              <a:extLst>
                <a:ext uri="{FF2B5EF4-FFF2-40B4-BE49-F238E27FC236}">
                  <a16:creationId xmlns:a16="http://schemas.microsoft.com/office/drawing/2014/main" xmlns="" id="{27AE2249-1CB2-4A68-AF09-FB3D4D6E5DF3}"/>
                </a:ext>
              </a:extLst>
            </p:cNvPr>
            <p:cNvSpPr/>
            <p:nvPr/>
          </p:nvSpPr>
          <p:spPr>
            <a:xfrm>
              <a:off x="0" y="56921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50">
              <a:extLst>
                <a:ext uri="{FF2B5EF4-FFF2-40B4-BE49-F238E27FC236}">
                  <a16:creationId xmlns:a16="http://schemas.microsoft.com/office/drawing/2014/main" xmlns="" id="{3E7631AE-D923-4B9A-A20F-CAC2C024A827}"/>
                </a:ext>
              </a:extLst>
            </p:cNvPr>
            <p:cNvSpPr/>
            <p:nvPr/>
          </p:nvSpPr>
          <p:spPr>
            <a:xfrm>
              <a:off x="0" y="566927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51">
              <a:extLst>
                <a:ext uri="{FF2B5EF4-FFF2-40B4-BE49-F238E27FC236}">
                  <a16:creationId xmlns:a16="http://schemas.microsoft.com/office/drawing/2014/main" xmlns="" id="{DD84185A-EA27-4D94-A1EE-42CE06F97183}"/>
                </a:ext>
              </a:extLst>
            </p:cNvPr>
            <p:cNvSpPr/>
            <p:nvPr/>
          </p:nvSpPr>
          <p:spPr>
            <a:xfrm>
              <a:off x="0" y="56464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2">
              <a:extLst>
                <a:ext uri="{FF2B5EF4-FFF2-40B4-BE49-F238E27FC236}">
                  <a16:creationId xmlns:a16="http://schemas.microsoft.com/office/drawing/2014/main" xmlns="" id="{B00486A7-B2CF-41D7-AC78-498F84A7C36C}"/>
                </a:ext>
              </a:extLst>
            </p:cNvPr>
            <p:cNvSpPr/>
            <p:nvPr/>
          </p:nvSpPr>
          <p:spPr>
            <a:xfrm>
              <a:off x="0" y="562482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53">
              <a:extLst>
                <a:ext uri="{FF2B5EF4-FFF2-40B4-BE49-F238E27FC236}">
                  <a16:creationId xmlns:a16="http://schemas.microsoft.com/office/drawing/2014/main" xmlns="" id="{322E7EDC-C198-4BE2-AE44-C53A582A78D5}"/>
                </a:ext>
              </a:extLst>
            </p:cNvPr>
            <p:cNvSpPr/>
            <p:nvPr/>
          </p:nvSpPr>
          <p:spPr>
            <a:xfrm>
              <a:off x="0" y="56019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4">
              <a:extLst>
                <a:ext uri="{FF2B5EF4-FFF2-40B4-BE49-F238E27FC236}">
                  <a16:creationId xmlns:a16="http://schemas.microsoft.com/office/drawing/2014/main" xmlns="" id="{50537692-8EE2-409A-8F78-31CAC120E971}"/>
                </a:ext>
              </a:extLst>
            </p:cNvPr>
            <p:cNvSpPr/>
            <p:nvPr/>
          </p:nvSpPr>
          <p:spPr>
            <a:xfrm>
              <a:off x="0" y="558037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5">
              <a:extLst>
                <a:ext uri="{FF2B5EF4-FFF2-40B4-BE49-F238E27FC236}">
                  <a16:creationId xmlns:a16="http://schemas.microsoft.com/office/drawing/2014/main" xmlns="" id="{EA2278A4-6903-49A9-A5A1-C5C4A0181A91}"/>
                </a:ext>
              </a:extLst>
            </p:cNvPr>
            <p:cNvSpPr/>
            <p:nvPr/>
          </p:nvSpPr>
          <p:spPr>
            <a:xfrm>
              <a:off x="0" y="55575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6">
              <a:extLst>
                <a:ext uri="{FF2B5EF4-FFF2-40B4-BE49-F238E27FC236}">
                  <a16:creationId xmlns:a16="http://schemas.microsoft.com/office/drawing/2014/main" xmlns="" id="{427CC0D3-5A2B-45A1-94CC-C3452CB66B92}"/>
                </a:ext>
              </a:extLst>
            </p:cNvPr>
            <p:cNvSpPr/>
            <p:nvPr/>
          </p:nvSpPr>
          <p:spPr>
            <a:xfrm>
              <a:off x="0" y="553592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7">
              <a:extLst>
                <a:ext uri="{FF2B5EF4-FFF2-40B4-BE49-F238E27FC236}">
                  <a16:creationId xmlns:a16="http://schemas.microsoft.com/office/drawing/2014/main" xmlns="" id="{5EBD042D-DA3C-4AD0-87AF-7769F85EC7CD}"/>
                </a:ext>
              </a:extLst>
            </p:cNvPr>
            <p:cNvSpPr/>
            <p:nvPr/>
          </p:nvSpPr>
          <p:spPr>
            <a:xfrm>
              <a:off x="-5714" y="545147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09"/>
                  </a:moveTo>
                  <a:lnTo>
                    <a:pt x="11430" y="67309"/>
                  </a:lnTo>
                </a:path>
                <a:path w="11430" h="67310">
                  <a:moveTo>
                    <a:pt x="0" y="44450"/>
                  </a:moveTo>
                  <a:lnTo>
                    <a:pt x="11430" y="44450"/>
                  </a:lnTo>
                </a:path>
                <a:path w="11430" h="67310">
                  <a:moveTo>
                    <a:pt x="0" y="22859"/>
                  </a:moveTo>
                  <a:lnTo>
                    <a:pt x="11430" y="22859"/>
                  </a:lnTo>
                </a:path>
                <a:path w="11430" h="6731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8">
              <a:extLst>
                <a:ext uri="{FF2B5EF4-FFF2-40B4-BE49-F238E27FC236}">
                  <a16:creationId xmlns:a16="http://schemas.microsoft.com/office/drawing/2014/main" xmlns="" id="{1E99E557-0E85-48A3-A6B6-436347F19146}"/>
                </a:ext>
              </a:extLst>
            </p:cNvPr>
            <p:cNvSpPr/>
            <p:nvPr/>
          </p:nvSpPr>
          <p:spPr>
            <a:xfrm>
              <a:off x="0" y="54241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59">
              <a:extLst>
                <a:ext uri="{FF2B5EF4-FFF2-40B4-BE49-F238E27FC236}">
                  <a16:creationId xmlns:a16="http://schemas.microsoft.com/office/drawing/2014/main" xmlns="" id="{C886EC7F-E60E-45AD-A1BA-24BB9CE5D7AD}"/>
                </a:ext>
              </a:extLst>
            </p:cNvPr>
            <p:cNvSpPr/>
            <p:nvPr/>
          </p:nvSpPr>
          <p:spPr>
            <a:xfrm>
              <a:off x="0" y="54013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60">
              <a:extLst>
                <a:ext uri="{FF2B5EF4-FFF2-40B4-BE49-F238E27FC236}">
                  <a16:creationId xmlns:a16="http://schemas.microsoft.com/office/drawing/2014/main" xmlns="" id="{84786160-DC75-4D64-984F-BE77EDC63A7D}"/>
                </a:ext>
              </a:extLst>
            </p:cNvPr>
            <p:cNvSpPr/>
            <p:nvPr/>
          </p:nvSpPr>
          <p:spPr>
            <a:xfrm>
              <a:off x="0" y="53797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61">
              <a:extLst>
                <a:ext uri="{FF2B5EF4-FFF2-40B4-BE49-F238E27FC236}">
                  <a16:creationId xmlns:a16="http://schemas.microsoft.com/office/drawing/2014/main" xmlns="" id="{612C8BB5-EDF3-4C9E-9E6D-EC32F2DF814C}"/>
                </a:ext>
              </a:extLst>
            </p:cNvPr>
            <p:cNvSpPr/>
            <p:nvPr/>
          </p:nvSpPr>
          <p:spPr>
            <a:xfrm>
              <a:off x="-5714" y="529526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10"/>
                  </a:moveTo>
                  <a:lnTo>
                    <a:pt x="11430" y="67310"/>
                  </a:lnTo>
                </a:path>
                <a:path w="11430" h="67310">
                  <a:moveTo>
                    <a:pt x="0" y="44450"/>
                  </a:moveTo>
                  <a:lnTo>
                    <a:pt x="11430" y="44450"/>
                  </a:lnTo>
                </a:path>
                <a:path w="11430" h="67310">
                  <a:moveTo>
                    <a:pt x="0" y="22860"/>
                  </a:moveTo>
                  <a:lnTo>
                    <a:pt x="11430" y="22860"/>
                  </a:lnTo>
                </a:path>
                <a:path w="11430" h="6731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62">
              <a:extLst>
                <a:ext uri="{FF2B5EF4-FFF2-40B4-BE49-F238E27FC236}">
                  <a16:creationId xmlns:a16="http://schemas.microsoft.com/office/drawing/2014/main" xmlns="" id="{CE45C087-6445-4E45-A0BA-7E8D032FA819}"/>
                </a:ext>
              </a:extLst>
            </p:cNvPr>
            <p:cNvSpPr/>
            <p:nvPr/>
          </p:nvSpPr>
          <p:spPr>
            <a:xfrm>
              <a:off x="0" y="526796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3">
              <a:extLst>
                <a:ext uri="{FF2B5EF4-FFF2-40B4-BE49-F238E27FC236}">
                  <a16:creationId xmlns:a16="http://schemas.microsoft.com/office/drawing/2014/main" xmlns="" id="{9FDCFC0E-1AC7-4A52-83EC-72D30FF515A6}"/>
                </a:ext>
              </a:extLst>
            </p:cNvPr>
            <p:cNvSpPr/>
            <p:nvPr/>
          </p:nvSpPr>
          <p:spPr>
            <a:xfrm>
              <a:off x="0" y="52450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64">
              <a:extLst>
                <a:ext uri="{FF2B5EF4-FFF2-40B4-BE49-F238E27FC236}">
                  <a16:creationId xmlns:a16="http://schemas.microsoft.com/office/drawing/2014/main" xmlns="" id="{ED91CBA9-0AEA-4C12-8812-4062426EF5CA}"/>
                </a:ext>
              </a:extLst>
            </p:cNvPr>
            <p:cNvSpPr/>
            <p:nvPr/>
          </p:nvSpPr>
          <p:spPr>
            <a:xfrm>
              <a:off x="0" y="522351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5">
              <a:extLst>
                <a:ext uri="{FF2B5EF4-FFF2-40B4-BE49-F238E27FC236}">
                  <a16:creationId xmlns:a16="http://schemas.microsoft.com/office/drawing/2014/main" xmlns="" id="{3335EE5A-08D1-44ED-AE9A-5153F2EA8317}"/>
                </a:ext>
              </a:extLst>
            </p:cNvPr>
            <p:cNvSpPr/>
            <p:nvPr/>
          </p:nvSpPr>
          <p:spPr>
            <a:xfrm>
              <a:off x="-5714" y="513905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10"/>
                  </a:moveTo>
                  <a:lnTo>
                    <a:pt x="11430" y="67310"/>
                  </a:lnTo>
                </a:path>
                <a:path w="11430" h="67310">
                  <a:moveTo>
                    <a:pt x="0" y="44450"/>
                  </a:moveTo>
                  <a:lnTo>
                    <a:pt x="11430" y="44450"/>
                  </a:lnTo>
                </a:path>
                <a:path w="11430" h="67310">
                  <a:moveTo>
                    <a:pt x="0" y="22860"/>
                  </a:moveTo>
                  <a:lnTo>
                    <a:pt x="11430" y="22860"/>
                  </a:lnTo>
                </a:path>
                <a:path w="11430" h="6731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66">
              <a:extLst>
                <a:ext uri="{FF2B5EF4-FFF2-40B4-BE49-F238E27FC236}">
                  <a16:creationId xmlns:a16="http://schemas.microsoft.com/office/drawing/2014/main" xmlns="" id="{569AAD17-8739-4E66-B04E-0F3D4EF48D75}"/>
                </a:ext>
              </a:extLst>
            </p:cNvPr>
            <p:cNvSpPr/>
            <p:nvPr/>
          </p:nvSpPr>
          <p:spPr>
            <a:xfrm>
              <a:off x="0" y="51117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67">
              <a:extLst>
                <a:ext uri="{FF2B5EF4-FFF2-40B4-BE49-F238E27FC236}">
                  <a16:creationId xmlns:a16="http://schemas.microsoft.com/office/drawing/2014/main" xmlns="" id="{54B96184-54DD-4997-9735-6E661B2CDB61}"/>
                </a:ext>
              </a:extLst>
            </p:cNvPr>
            <p:cNvSpPr/>
            <p:nvPr/>
          </p:nvSpPr>
          <p:spPr>
            <a:xfrm>
              <a:off x="-5714" y="498284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60">
                  <a:moveTo>
                    <a:pt x="0" y="111759"/>
                  </a:moveTo>
                  <a:lnTo>
                    <a:pt x="11430" y="111759"/>
                  </a:lnTo>
                </a:path>
                <a:path w="11430" h="111760">
                  <a:moveTo>
                    <a:pt x="0" y="88900"/>
                  </a:moveTo>
                  <a:lnTo>
                    <a:pt x="11430" y="88900"/>
                  </a:lnTo>
                </a:path>
                <a:path w="11430" h="111760">
                  <a:moveTo>
                    <a:pt x="0" y="67309"/>
                  </a:moveTo>
                  <a:lnTo>
                    <a:pt x="11430" y="67309"/>
                  </a:lnTo>
                </a:path>
                <a:path w="11430" h="111760">
                  <a:moveTo>
                    <a:pt x="0" y="44450"/>
                  </a:moveTo>
                  <a:lnTo>
                    <a:pt x="11430" y="44450"/>
                  </a:lnTo>
                </a:path>
                <a:path w="11430" h="111760">
                  <a:moveTo>
                    <a:pt x="0" y="22859"/>
                  </a:moveTo>
                  <a:lnTo>
                    <a:pt x="11430" y="22859"/>
                  </a:lnTo>
                </a:path>
                <a:path w="11430" h="11176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68">
              <a:extLst>
                <a:ext uri="{FF2B5EF4-FFF2-40B4-BE49-F238E27FC236}">
                  <a16:creationId xmlns:a16="http://schemas.microsoft.com/office/drawing/2014/main" xmlns="" id="{6A58EDD3-912A-4AFE-86FC-40EB0B26FDBB}"/>
                </a:ext>
              </a:extLst>
            </p:cNvPr>
            <p:cNvSpPr/>
            <p:nvPr/>
          </p:nvSpPr>
          <p:spPr>
            <a:xfrm>
              <a:off x="0" y="49555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69">
              <a:extLst>
                <a:ext uri="{FF2B5EF4-FFF2-40B4-BE49-F238E27FC236}">
                  <a16:creationId xmlns:a16="http://schemas.microsoft.com/office/drawing/2014/main" xmlns="" id="{999B1FF4-4285-4CF6-A9E6-0ABD19B15C47}"/>
                </a:ext>
              </a:extLst>
            </p:cNvPr>
            <p:cNvSpPr/>
            <p:nvPr/>
          </p:nvSpPr>
          <p:spPr>
            <a:xfrm>
              <a:off x="-5714" y="4826635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60">
                  <a:moveTo>
                    <a:pt x="0" y="111760"/>
                  </a:moveTo>
                  <a:lnTo>
                    <a:pt x="11430" y="111760"/>
                  </a:lnTo>
                </a:path>
                <a:path w="11430" h="111760">
                  <a:moveTo>
                    <a:pt x="0" y="88900"/>
                  </a:moveTo>
                  <a:lnTo>
                    <a:pt x="11430" y="88900"/>
                  </a:lnTo>
                </a:path>
                <a:path w="11430" h="111760">
                  <a:moveTo>
                    <a:pt x="0" y="67310"/>
                  </a:moveTo>
                  <a:lnTo>
                    <a:pt x="11430" y="67310"/>
                  </a:lnTo>
                </a:path>
                <a:path w="11430" h="111760">
                  <a:moveTo>
                    <a:pt x="0" y="44450"/>
                  </a:moveTo>
                  <a:lnTo>
                    <a:pt x="11430" y="44450"/>
                  </a:lnTo>
                </a:path>
                <a:path w="11430" h="111760">
                  <a:moveTo>
                    <a:pt x="0" y="22860"/>
                  </a:moveTo>
                  <a:lnTo>
                    <a:pt x="11430" y="22860"/>
                  </a:lnTo>
                </a:path>
                <a:path w="11430" h="11176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70">
              <a:extLst>
                <a:ext uri="{FF2B5EF4-FFF2-40B4-BE49-F238E27FC236}">
                  <a16:creationId xmlns:a16="http://schemas.microsoft.com/office/drawing/2014/main" xmlns="" id="{EF20E777-9459-4447-B8B6-A3446E315A0C}"/>
                </a:ext>
              </a:extLst>
            </p:cNvPr>
            <p:cNvSpPr/>
            <p:nvPr/>
          </p:nvSpPr>
          <p:spPr>
            <a:xfrm>
              <a:off x="0" y="479932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71">
              <a:extLst>
                <a:ext uri="{FF2B5EF4-FFF2-40B4-BE49-F238E27FC236}">
                  <a16:creationId xmlns:a16="http://schemas.microsoft.com/office/drawing/2014/main" xmlns="" id="{1867144B-647B-414C-8728-D673F642BCDB}"/>
                </a:ext>
              </a:extLst>
            </p:cNvPr>
            <p:cNvSpPr/>
            <p:nvPr/>
          </p:nvSpPr>
          <p:spPr>
            <a:xfrm>
              <a:off x="0" y="47764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2">
              <a:extLst>
                <a:ext uri="{FF2B5EF4-FFF2-40B4-BE49-F238E27FC236}">
                  <a16:creationId xmlns:a16="http://schemas.microsoft.com/office/drawing/2014/main" xmlns="" id="{B6CB4B44-BAEB-423E-8073-AB5279E50173}"/>
                </a:ext>
              </a:extLst>
            </p:cNvPr>
            <p:cNvSpPr/>
            <p:nvPr/>
          </p:nvSpPr>
          <p:spPr>
            <a:xfrm>
              <a:off x="0" y="47536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73">
              <a:extLst>
                <a:ext uri="{FF2B5EF4-FFF2-40B4-BE49-F238E27FC236}">
                  <a16:creationId xmlns:a16="http://schemas.microsoft.com/office/drawing/2014/main" xmlns="" id="{591D8343-DEC6-4E26-8D76-374124C49C43}"/>
                </a:ext>
              </a:extLst>
            </p:cNvPr>
            <p:cNvSpPr/>
            <p:nvPr/>
          </p:nvSpPr>
          <p:spPr>
            <a:xfrm>
              <a:off x="0" y="47320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74">
              <a:extLst>
                <a:ext uri="{FF2B5EF4-FFF2-40B4-BE49-F238E27FC236}">
                  <a16:creationId xmlns:a16="http://schemas.microsoft.com/office/drawing/2014/main" xmlns="" id="{B56DFFBD-C27D-4C3B-967A-56D7EF824A95}"/>
                </a:ext>
              </a:extLst>
            </p:cNvPr>
            <p:cNvSpPr/>
            <p:nvPr/>
          </p:nvSpPr>
          <p:spPr>
            <a:xfrm>
              <a:off x="0" y="47091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75">
              <a:extLst>
                <a:ext uri="{FF2B5EF4-FFF2-40B4-BE49-F238E27FC236}">
                  <a16:creationId xmlns:a16="http://schemas.microsoft.com/office/drawing/2014/main" xmlns="" id="{0273E526-A514-44C1-BF72-B8E2C0468D8C}"/>
                </a:ext>
              </a:extLst>
            </p:cNvPr>
            <p:cNvSpPr/>
            <p:nvPr/>
          </p:nvSpPr>
          <p:spPr>
            <a:xfrm>
              <a:off x="0" y="46875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76">
              <a:extLst>
                <a:ext uri="{FF2B5EF4-FFF2-40B4-BE49-F238E27FC236}">
                  <a16:creationId xmlns:a16="http://schemas.microsoft.com/office/drawing/2014/main" xmlns="" id="{8DAD7EA7-2EA5-4146-A0C7-6364AE78EB0E}"/>
                </a:ext>
              </a:extLst>
            </p:cNvPr>
            <p:cNvSpPr/>
            <p:nvPr/>
          </p:nvSpPr>
          <p:spPr>
            <a:xfrm>
              <a:off x="0" y="46647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7">
              <a:extLst>
                <a:ext uri="{FF2B5EF4-FFF2-40B4-BE49-F238E27FC236}">
                  <a16:creationId xmlns:a16="http://schemas.microsoft.com/office/drawing/2014/main" xmlns="" id="{5F5E9C91-32D5-453A-AF78-B6065A19E489}"/>
                </a:ext>
              </a:extLst>
            </p:cNvPr>
            <p:cNvSpPr/>
            <p:nvPr/>
          </p:nvSpPr>
          <p:spPr>
            <a:xfrm>
              <a:off x="0" y="46431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78">
              <a:extLst>
                <a:ext uri="{FF2B5EF4-FFF2-40B4-BE49-F238E27FC236}">
                  <a16:creationId xmlns:a16="http://schemas.microsoft.com/office/drawing/2014/main" xmlns="" id="{426996C0-560D-425F-84BD-56097E8E7D3C}"/>
                </a:ext>
              </a:extLst>
            </p:cNvPr>
            <p:cNvSpPr/>
            <p:nvPr/>
          </p:nvSpPr>
          <p:spPr>
            <a:xfrm>
              <a:off x="0" y="46202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79">
              <a:extLst>
                <a:ext uri="{FF2B5EF4-FFF2-40B4-BE49-F238E27FC236}">
                  <a16:creationId xmlns:a16="http://schemas.microsoft.com/office/drawing/2014/main" xmlns="" id="{D2EE3D54-170B-4762-BDDE-167D449A5292}"/>
                </a:ext>
              </a:extLst>
            </p:cNvPr>
            <p:cNvSpPr/>
            <p:nvPr/>
          </p:nvSpPr>
          <p:spPr>
            <a:xfrm>
              <a:off x="0" y="45973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0">
              <a:extLst>
                <a:ext uri="{FF2B5EF4-FFF2-40B4-BE49-F238E27FC236}">
                  <a16:creationId xmlns:a16="http://schemas.microsoft.com/office/drawing/2014/main" xmlns="" id="{CCEDC714-CC59-47A2-B95D-6AD3D5288A40}"/>
                </a:ext>
              </a:extLst>
            </p:cNvPr>
            <p:cNvSpPr/>
            <p:nvPr/>
          </p:nvSpPr>
          <p:spPr>
            <a:xfrm>
              <a:off x="0" y="45758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1">
              <a:extLst>
                <a:ext uri="{FF2B5EF4-FFF2-40B4-BE49-F238E27FC236}">
                  <a16:creationId xmlns:a16="http://schemas.microsoft.com/office/drawing/2014/main" xmlns="" id="{2AD128FE-E485-463A-94D5-FA408CB03899}"/>
                </a:ext>
              </a:extLst>
            </p:cNvPr>
            <p:cNvSpPr/>
            <p:nvPr/>
          </p:nvSpPr>
          <p:spPr>
            <a:xfrm>
              <a:off x="0" y="45529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2">
              <a:extLst>
                <a:ext uri="{FF2B5EF4-FFF2-40B4-BE49-F238E27FC236}">
                  <a16:creationId xmlns:a16="http://schemas.microsoft.com/office/drawing/2014/main" xmlns="" id="{A185DB83-F1C9-4066-89E3-8B5F8DA4F1EA}"/>
                </a:ext>
              </a:extLst>
            </p:cNvPr>
            <p:cNvSpPr/>
            <p:nvPr/>
          </p:nvSpPr>
          <p:spPr>
            <a:xfrm>
              <a:off x="0" y="453136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3">
              <a:extLst>
                <a:ext uri="{FF2B5EF4-FFF2-40B4-BE49-F238E27FC236}">
                  <a16:creationId xmlns:a16="http://schemas.microsoft.com/office/drawing/2014/main" xmlns="" id="{1B32CA43-1A81-494C-8447-B3B087E1F912}"/>
                </a:ext>
              </a:extLst>
            </p:cNvPr>
            <p:cNvSpPr/>
            <p:nvPr/>
          </p:nvSpPr>
          <p:spPr>
            <a:xfrm>
              <a:off x="0" y="45084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4">
              <a:extLst>
                <a:ext uri="{FF2B5EF4-FFF2-40B4-BE49-F238E27FC236}">
                  <a16:creationId xmlns:a16="http://schemas.microsoft.com/office/drawing/2014/main" xmlns="" id="{049F4716-DB4F-4A72-A43E-D7232C7AB4E5}"/>
                </a:ext>
              </a:extLst>
            </p:cNvPr>
            <p:cNvSpPr/>
            <p:nvPr/>
          </p:nvSpPr>
          <p:spPr>
            <a:xfrm>
              <a:off x="0" y="448691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5">
              <a:extLst>
                <a:ext uri="{FF2B5EF4-FFF2-40B4-BE49-F238E27FC236}">
                  <a16:creationId xmlns:a16="http://schemas.microsoft.com/office/drawing/2014/main" xmlns="" id="{C83380B9-D95C-4374-BCF6-B294CB1FADFE}"/>
                </a:ext>
              </a:extLst>
            </p:cNvPr>
            <p:cNvSpPr/>
            <p:nvPr/>
          </p:nvSpPr>
          <p:spPr>
            <a:xfrm>
              <a:off x="-5714" y="440245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10"/>
                  </a:moveTo>
                  <a:lnTo>
                    <a:pt x="11430" y="67310"/>
                  </a:lnTo>
                </a:path>
                <a:path w="11430" h="67310">
                  <a:moveTo>
                    <a:pt x="0" y="44450"/>
                  </a:moveTo>
                  <a:lnTo>
                    <a:pt x="11430" y="44450"/>
                  </a:lnTo>
                </a:path>
                <a:path w="11430" h="67310">
                  <a:moveTo>
                    <a:pt x="0" y="22860"/>
                  </a:moveTo>
                  <a:lnTo>
                    <a:pt x="11430" y="22860"/>
                  </a:lnTo>
                </a:path>
                <a:path w="11430" h="6731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6">
              <a:extLst>
                <a:ext uri="{FF2B5EF4-FFF2-40B4-BE49-F238E27FC236}">
                  <a16:creationId xmlns:a16="http://schemas.microsoft.com/office/drawing/2014/main" xmlns="" id="{8364A004-8FCB-4C48-9E6B-576403968DF8}"/>
                </a:ext>
              </a:extLst>
            </p:cNvPr>
            <p:cNvSpPr/>
            <p:nvPr/>
          </p:nvSpPr>
          <p:spPr>
            <a:xfrm>
              <a:off x="0" y="43751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7">
              <a:extLst>
                <a:ext uri="{FF2B5EF4-FFF2-40B4-BE49-F238E27FC236}">
                  <a16:creationId xmlns:a16="http://schemas.microsoft.com/office/drawing/2014/main" xmlns="" id="{21336B29-B4F4-4108-A554-61AB020EDE5E}"/>
                </a:ext>
              </a:extLst>
            </p:cNvPr>
            <p:cNvSpPr/>
            <p:nvPr/>
          </p:nvSpPr>
          <p:spPr>
            <a:xfrm>
              <a:off x="0" y="43522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88">
              <a:extLst>
                <a:ext uri="{FF2B5EF4-FFF2-40B4-BE49-F238E27FC236}">
                  <a16:creationId xmlns:a16="http://schemas.microsoft.com/office/drawing/2014/main" xmlns="" id="{3C2B96BA-7BF2-4E33-A2A7-D091C5114E8A}"/>
                </a:ext>
              </a:extLst>
            </p:cNvPr>
            <p:cNvSpPr/>
            <p:nvPr/>
          </p:nvSpPr>
          <p:spPr>
            <a:xfrm>
              <a:off x="0" y="43306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9">
              <a:extLst>
                <a:ext uri="{FF2B5EF4-FFF2-40B4-BE49-F238E27FC236}">
                  <a16:creationId xmlns:a16="http://schemas.microsoft.com/office/drawing/2014/main" xmlns="" id="{056E825F-0C26-441E-AF0F-357407177F38}"/>
                </a:ext>
              </a:extLst>
            </p:cNvPr>
            <p:cNvSpPr/>
            <p:nvPr/>
          </p:nvSpPr>
          <p:spPr>
            <a:xfrm>
              <a:off x="-5714" y="42462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09"/>
                  </a:moveTo>
                  <a:lnTo>
                    <a:pt x="11430" y="67309"/>
                  </a:lnTo>
                </a:path>
                <a:path w="11430" h="67310">
                  <a:moveTo>
                    <a:pt x="0" y="44450"/>
                  </a:moveTo>
                  <a:lnTo>
                    <a:pt x="11430" y="44450"/>
                  </a:lnTo>
                </a:path>
                <a:path w="11430" h="67310">
                  <a:moveTo>
                    <a:pt x="0" y="22859"/>
                  </a:moveTo>
                  <a:lnTo>
                    <a:pt x="11430" y="22859"/>
                  </a:lnTo>
                </a:path>
                <a:path w="11430" h="6731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0">
              <a:extLst>
                <a:ext uri="{FF2B5EF4-FFF2-40B4-BE49-F238E27FC236}">
                  <a16:creationId xmlns:a16="http://schemas.microsoft.com/office/drawing/2014/main" xmlns="" id="{1C5BF17C-4AE3-4891-80AA-22A270D51A9F}"/>
                </a:ext>
              </a:extLst>
            </p:cNvPr>
            <p:cNvSpPr/>
            <p:nvPr/>
          </p:nvSpPr>
          <p:spPr>
            <a:xfrm>
              <a:off x="0" y="42189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1">
              <a:extLst>
                <a:ext uri="{FF2B5EF4-FFF2-40B4-BE49-F238E27FC236}">
                  <a16:creationId xmlns:a16="http://schemas.microsoft.com/office/drawing/2014/main" xmlns="" id="{69FCFFF0-A98E-47FB-8D6C-E9B2A3799896}"/>
                </a:ext>
              </a:extLst>
            </p:cNvPr>
            <p:cNvSpPr/>
            <p:nvPr/>
          </p:nvSpPr>
          <p:spPr>
            <a:xfrm>
              <a:off x="-5714" y="4090035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60">
                  <a:moveTo>
                    <a:pt x="0" y="111760"/>
                  </a:moveTo>
                  <a:lnTo>
                    <a:pt x="11430" y="111760"/>
                  </a:lnTo>
                </a:path>
                <a:path w="11430" h="111760">
                  <a:moveTo>
                    <a:pt x="0" y="88900"/>
                  </a:moveTo>
                  <a:lnTo>
                    <a:pt x="11430" y="88900"/>
                  </a:lnTo>
                </a:path>
                <a:path w="11430" h="111760">
                  <a:moveTo>
                    <a:pt x="0" y="67310"/>
                  </a:moveTo>
                  <a:lnTo>
                    <a:pt x="11430" y="67310"/>
                  </a:lnTo>
                </a:path>
                <a:path w="11430" h="111760">
                  <a:moveTo>
                    <a:pt x="0" y="44450"/>
                  </a:moveTo>
                  <a:lnTo>
                    <a:pt x="11430" y="44450"/>
                  </a:lnTo>
                </a:path>
                <a:path w="11430" h="111760">
                  <a:moveTo>
                    <a:pt x="0" y="22860"/>
                  </a:moveTo>
                  <a:lnTo>
                    <a:pt x="11430" y="22860"/>
                  </a:lnTo>
                </a:path>
                <a:path w="11430" h="11176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2">
              <a:extLst>
                <a:ext uri="{FF2B5EF4-FFF2-40B4-BE49-F238E27FC236}">
                  <a16:creationId xmlns:a16="http://schemas.microsoft.com/office/drawing/2014/main" xmlns="" id="{45FB99CA-35FE-40A4-95CF-E3BC2541FA62}"/>
                </a:ext>
              </a:extLst>
            </p:cNvPr>
            <p:cNvSpPr/>
            <p:nvPr/>
          </p:nvSpPr>
          <p:spPr>
            <a:xfrm>
              <a:off x="0" y="4071619"/>
              <a:ext cx="3067050" cy="1270"/>
            </a:xfrm>
            <a:custGeom>
              <a:avLst/>
              <a:gdLst/>
              <a:ahLst/>
              <a:cxnLst/>
              <a:rect l="l" t="t" r="r" b="b"/>
              <a:pathLst>
                <a:path w="3067050" h="1270">
                  <a:moveTo>
                    <a:pt x="0" y="1269"/>
                  </a:moveTo>
                  <a:lnTo>
                    <a:pt x="0" y="0"/>
                  </a:lnTo>
                  <a:lnTo>
                    <a:pt x="10160" y="0"/>
                  </a:lnTo>
                </a:path>
                <a:path w="3067050" h="1270">
                  <a:moveTo>
                    <a:pt x="20320" y="0"/>
                  </a:moveTo>
                  <a:lnTo>
                    <a:pt x="31750" y="0"/>
                  </a:lnTo>
                </a:path>
                <a:path w="3067050" h="1270">
                  <a:moveTo>
                    <a:pt x="43180" y="0"/>
                  </a:moveTo>
                  <a:lnTo>
                    <a:pt x="54610" y="0"/>
                  </a:lnTo>
                </a:path>
                <a:path w="3067050" h="1270">
                  <a:moveTo>
                    <a:pt x="66040" y="0"/>
                  </a:moveTo>
                  <a:lnTo>
                    <a:pt x="76200" y="0"/>
                  </a:lnTo>
                </a:path>
                <a:path w="3067050" h="1270">
                  <a:moveTo>
                    <a:pt x="87630" y="0"/>
                  </a:moveTo>
                  <a:lnTo>
                    <a:pt x="99060" y="0"/>
                  </a:lnTo>
                </a:path>
                <a:path w="3067050" h="1270">
                  <a:moveTo>
                    <a:pt x="110489" y="0"/>
                  </a:moveTo>
                  <a:lnTo>
                    <a:pt x="121920" y="0"/>
                  </a:lnTo>
                </a:path>
                <a:path w="3067050" h="1270">
                  <a:moveTo>
                    <a:pt x="132080" y="0"/>
                  </a:moveTo>
                  <a:lnTo>
                    <a:pt x="143510" y="0"/>
                  </a:lnTo>
                </a:path>
                <a:path w="3067050" h="1270">
                  <a:moveTo>
                    <a:pt x="154940" y="0"/>
                  </a:moveTo>
                  <a:lnTo>
                    <a:pt x="166370" y="0"/>
                  </a:lnTo>
                </a:path>
                <a:path w="3067050" h="1270">
                  <a:moveTo>
                    <a:pt x="176530" y="0"/>
                  </a:moveTo>
                  <a:lnTo>
                    <a:pt x="187960" y="0"/>
                  </a:lnTo>
                </a:path>
                <a:path w="3067050" h="1270">
                  <a:moveTo>
                    <a:pt x="199390" y="0"/>
                  </a:moveTo>
                  <a:lnTo>
                    <a:pt x="210820" y="0"/>
                  </a:lnTo>
                </a:path>
                <a:path w="3067050" h="1270">
                  <a:moveTo>
                    <a:pt x="222250" y="0"/>
                  </a:moveTo>
                  <a:lnTo>
                    <a:pt x="232410" y="0"/>
                  </a:lnTo>
                </a:path>
                <a:path w="3067050" h="1270">
                  <a:moveTo>
                    <a:pt x="243840" y="0"/>
                  </a:moveTo>
                  <a:lnTo>
                    <a:pt x="255270" y="0"/>
                  </a:lnTo>
                </a:path>
                <a:path w="3067050" h="1270">
                  <a:moveTo>
                    <a:pt x="266700" y="0"/>
                  </a:moveTo>
                  <a:lnTo>
                    <a:pt x="278130" y="0"/>
                  </a:lnTo>
                </a:path>
                <a:path w="3067050" h="1270">
                  <a:moveTo>
                    <a:pt x="288290" y="0"/>
                  </a:moveTo>
                  <a:lnTo>
                    <a:pt x="299720" y="0"/>
                  </a:lnTo>
                </a:path>
                <a:path w="3067050" h="1270">
                  <a:moveTo>
                    <a:pt x="311150" y="0"/>
                  </a:moveTo>
                  <a:lnTo>
                    <a:pt x="322580" y="0"/>
                  </a:lnTo>
                </a:path>
                <a:path w="3067050" h="1270">
                  <a:moveTo>
                    <a:pt x="332740" y="0"/>
                  </a:moveTo>
                  <a:lnTo>
                    <a:pt x="344170" y="0"/>
                  </a:lnTo>
                </a:path>
                <a:path w="3067050" h="1270">
                  <a:moveTo>
                    <a:pt x="355600" y="0"/>
                  </a:moveTo>
                  <a:lnTo>
                    <a:pt x="367030" y="0"/>
                  </a:lnTo>
                </a:path>
                <a:path w="3067050" h="1270">
                  <a:moveTo>
                    <a:pt x="378460" y="0"/>
                  </a:moveTo>
                  <a:lnTo>
                    <a:pt x="388620" y="0"/>
                  </a:lnTo>
                </a:path>
                <a:path w="3067050" h="1270">
                  <a:moveTo>
                    <a:pt x="400050" y="0"/>
                  </a:moveTo>
                  <a:lnTo>
                    <a:pt x="411480" y="0"/>
                  </a:lnTo>
                </a:path>
                <a:path w="3067050" h="1270">
                  <a:moveTo>
                    <a:pt x="422909" y="0"/>
                  </a:moveTo>
                  <a:lnTo>
                    <a:pt x="434340" y="0"/>
                  </a:lnTo>
                </a:path>
                <a:path w="3067050" h="1270">
                  <a:moveTo>
                    <a:pt x="444500" y="0"/>
                  </a:moveTo>
                  <a:lnTo>
                    <a:pt x="455930" y="0"/>
                  </a:lnTo>
                </a:path>
                <a:path w="3067050" h="1270">
                  <a:moveTo>
                    <a:pt x="467359" y="0"/>
                  </a:moveTo>
                  <a:lnTo>
                    <a:pt x="478790" y="0"/>
                  </a:lnTo>
                </a:path>
                <a:path w="3067050" h="1270">
                  <a:moveTo>
                    <a:pt x="490220" y="0"/>
                  </a:moveTo>
                  <a:lnTo>
                    <a:pt x="500380" y="0"/>
                  </a:lnTo>
                </a:path>
                <a:path w="3067050" h="1270">
                  <a:moveTo>
                    <a:pt x="511809" y="0"/>
                  </a:moveTo>
                  <a:lnTo>
                    <a:pt x="523240" y="0"/>
                  </a:lnTo>
                </a:path>
                <a:path w="3067050" h="1270">
                  <a:moveTo>
                    <a:pt x="534670" y="0"/>
                  </a:moveTo>
                  <a:lnTo>
                    <a:pt x="544830" y="0"/>
                  </a:lnTo>
                </a:path>
                <a:path w="3067050" h="1270">
                  <a:moveTo>
                    <a:pt x="556260" y="0"/>
                  </a:moveTo>
                  <a:lnTo>
                    <a:pt x="567690" y="0"/>
                  </a:lnTo>
                </a:path>
                <a:path w="3067050" h="1270">
                  <a:moveTo>
                    <a:pt x="579120" y="0"/>
                  </a:moveTo>
                  <a:lnTo>
                    <a:pt x="590550" y="0"/>
                  </a:lnTo>
                </a:path>
                <a:path w="3067050" h="1270">
                  <a:moveTo>
                    <a:pt x="600710" y="0"/>
                  </a:moveTo>
                  <a:lnTo>
                    <a:pt x="612140" y="0"/>
                  </a:lnTo>
                </a:path>
                <a:path w="3067050" h="1270">
                  <a:moveTo>
                    <a:pt x="623570" y="0"/>
                  </a:moveTo>
                  <a:lnTo>
                    <a:pt x="635000" y="0"/>
                  </a:lnTo>
                </a:path>
                <a:path w="3067050" h="1270">
                  <a:moveTo>
                    <a:pt x="646430" y="0"/>
                  </a:moveTo>
                  <a:lnTo>
                    <a:pt x="656590" y="0"/>
                  </a:lnTo>
                </a:path>
                <a:path w="3067050" h="1270">
                  <a:moveTo>
                    <a:pt x="668020" y="0"/>
                  </a:moveTo>
                  <a:lnTo>
                    <a:pt x="679450" y="0"/>
                  </a:lnTo>
                </a:path>
                <a:path w="3067050" h="1270">
                  <a:moveTo>
                    <a:pt x="690880" y="0"/>
                  </a:moveTo>
                  <a:lnTo>
                    <a:pt x="701040" y="0"/>
                  </a:lnTo>
                </a:path>
                <a:path w="3067050" h="1270">
                  <a:moveTo>
                    <a:pt x="712470" y="0"/>
                  </a:moveTo>
                  <a:lnTo>
                    <a:pt x="723900" y="0"/>
                  </a:lnTo>
                </a:path>
                <a:path w="3067050" h="1270">
                  <a:moveTo>
                    <a:pt x="735330" y="0"/>
                  </a:moveTo>
                  <a:lnTo>
                    <a:pt x="746760" y="0"/>
                  </a:lnTo>
                </a:path>
                <a:path w="3067050" h="1270">
                  <a:moveTo>
                    <a:pt x="756920" y="0"/>
                  </a:moveTo>
                  <a:lnTo>
                    <a:pt x="768350" y="0"/>
                  </a:lnTo>
                </a:path>
                <a:path w="3067050" h="1270">
                  <a:moveTo>
                    <a:pt x="779780" y="0"/>
                  </a:moveTo>
                  <a:lnTo>
                    <a:pt x="791210" y="0"/>
                  </a:lnTo>
                </a:path>
                <a:path w="3067050" h="1270">
                  <a:moveTo>
                    <a:pt x="802640" y="0"/>
                  </a:moveTo>
                  <a:lnTo>
                    <a:pt x="812800" y="0"/>
                  </a:lnTo>
                </a:path>
                <a:path w="3067050" h="1270">
                  <a:moveTo>
                    <a:pt x="824230" y="0"/>
                  </a:moveTo>
                  <a:lnTo>
                    <a:pt x="835660" y="0"/>
                  </a:lnTo>
                </a:path>
                <a:path w="3067050" h="1270">
                  <a:moveTo>
                    <a:pt x="847090" y="0"/>
                  </a:moveTo>
                  <a:lnTo>
                    <a:pt x="857250" y="0"/>
                  </a:lnTo>
                </a:path>
                <a:path w="3067050" h="1270">
                  <a:moveTo>
                    <a:pt x="868680" y="0"/>
                  </a:moveTo>
                  <a:lnTo>
                    <a:pt x="880110" y="0"/>
                  </a:lnTo>
                </a:path>
                <a:path w="3067050" h="1270">
                  <a:moveTo>
                    <a:pt x="891540" y="0"/>
                  </a:moveTo>
                  <a:lnTo>
                    <a:pt x="902969" y="0"/>
                  </a:lnTo>
                </a:path>
                <a:path w="3067050" h="1270">
                  <a:moveTo>
                    <a:pt x="913130" y="0"/>
                  </a:moveTo>
                  <a:lnTo>
                    <a:pt x="924560" y="0"/>
                  </a:lnTo>
                </a:path>
                <a:path w="3067050" h="1270">
                  <a:moveTo>
                    <a:pt x="935990" y="0"/>
                  </a:moveTo>
                  <a:lnTo>
                    <a:pt x="947419" y="0"/>
                  </a:lnTo>
                </a:path>
                <a:path w="3067050" h="1270">
                  <a:moveTo>
                    <a:pt x="958850" y="0"/>
                  </a:moveTo>
                  <a:lnTo>
                    <a:pt x="969010" y="0"/>
                  </a:lnTo>
                </a:path>
                <a:path w="3067050" h="1270">
                  <a:moveTo>
                    <a:pt x="980440" y="0"/>
                  </a:moveTo>
                  <a:lnTo>
                    <a:pt x="991869" y="0"/>
                  </a:lnTo>
                </a:path>
                <a:path w="3067050" h="1270">
                  <a:moveTo>
                    <a:pt x="1003300" y="0"/>
                  </a:moveTo>
                  <a:lnTo>
                    <a:pt x="1014730" y="0"/>
                  </a:lnTo>
                </a:path>
                <a:path w="3067050" h="1270">
                  <a:moveTo>
                    <a:pt x="1024890" y="0"/>
                  </a:moveTo>
                  <a:lnTo>
                    <a:pt x="1036319" y="0"/>
                  </a:lnTo>
                </a:path>
                <a:path w="3067050" h="1270">
                  <a:moveTo>
                    <a:pt x="1047750" y="0"/>
                  </a:moveTo>
                  <a:lnTo>
                    <a:pt x="1059180" y="0"/>
                  </a:lnTo>
                </a:path>
                <a:path w="3067050" h="1270">
                  <a:moveTo>
                    <a:pt x="1069340" y="0"/>
                  </a:moveTo>
                  <a:lnTo>
                    <a:pt x="1080770" y="0"/>
                  </a:lnTo>
                </a:path>
                <a:path w="3067050" h="1270">
                  <a:moveTo>
                    <a:pt x="1092200" y="0"/>
                  </a:moveTo>
                  <a:lnTo>
                    <a:pt x="1103630" y="0"/>
                  </a:lnTo>
                </a:path>
                <a:path w="3067050" h="1270">
                  <a:moveTo>
                    <a:pt x="1115060" y="0"/>
                  </a:moveTo>
                  <a:lnTo>
                    <a:pt x="1125220" y="0"/>
                  </a:lnTo>
                </a:path>
                <a:path w="3067050" h="1270">
                  <a:moveTo>
                    <a:pt x="1136650" y="0"/>
                  </a:moveTo>
                  <a:lnTo>
                    <a:pt x="1148080" y="0"/>
                  </a:lnTo>
                </a:path>
                <a:path w="3067050" h="1270">
                  <a:moveTo>
                    <a:pt x="1159510" y="0"/>
                  </a:moveTo>
                  <a:lnTo>
                    <a:pt x="1170940" y="0"/>
                  </a:lnTo>
                </a:path>
                <a:path w="3067050" h="1270">
                  <a:moveTo>
                    <a:pt x="1181100" y="0"/>
                  </a:moveTo>
                  <a:lnTo>
                    <a:pt x="1192530" y="0"/>
                  </a:lnTo>
                </a:path>
                <a:path w="3067050" h="1270">
                  <a:moveTo>
                    <a:pt x="1203960" y="0"/>
                  </a:moveTo>
                  <a:lnTo>
                    <a:pt x="1215390" y="0"/>
                  </a:lnTo>
                </a:path>
                <a:path w="3067050" h="1270">
                  <a:moveTo>
                    <a:pt x="1225550" y="0"/>
                  </a:moveTo>
                  <a:lnTo>
                    <a:pt x="1236980" y="0"/>
                  </a:lnTo>
                </a:path>
                <a:path w="3067050" h="1270">
                  <a:moveTo>
                    <a:pt x="1248410" y="0"/>
                  </a:moveTo>
                  <a:lnTo>
                    <a:pt x="1259840" y="0"/>
                  </a:lnTo>
                </a:path>
                <a:path w="3067050" h="1270">
                  <a:moveTo>
                    <a:pt x="1271270" y="0"/>
                  </a:moveTo>
                  <a:lnTo>
                    <a:pt x="1281430" y="0"/>
                  </a:lnTo>
                </a:path>
                <a:path w="3067050" h="1270">
                  <a:moveTo>
                    <a:pt x="1292860" y="0"/>
                  </a:moveTo>
                  <a:lnTo>
                    <a:pt x="1304290" y="0"/>
                  </a:lnTo>
                </a:path>
                <a:path w="3067050" h="1270">
                  <a:moveTo>
                    <a:pt x="1315720" y="0"/>
                  </a:moveTo>
                  <a:lnTo>
                    <a:pt x="1327150" y="0"/>
                  </a:lnTo>
                </a:path>
                <a:path w="3067050" h="1270">
                  <a:moveTo>
                    <a:pt x="1337310" y="0"/>
                  </a:moveTo>
                  <a:lnTo>
                    <a:pt x="1348740" y="0"/>
                  </a:lnTo>
                </a:path>
                <a:path w="3067050" h="1270">
                  <a:moveTo>
                    <a:pt x="1360170" y="0"/>
                  </a:moveTo>
                  <a:lnTo>
                    <a:pt x="1371600" y="0"/>
                  </a:lnTo>
                </a:path>
                <a:path w="3067050" h="1270">
                  <a:moveTo>
                    <a:pt x="1383030" y="0"/>
                  </a:moveTo>
                  <a:lnTo>
                    <a:pt x="1393190" y="0"/>
                  </a:lnTo>
                </a:path>
                <a:path w="3067050" h="1270">
                  <a:moveTo>
                    <a:pt x="1404620" y="0"/>
                  </a:moveTo>
                  <a:lnTo>
                    <a:pt x="1416050" y="0"/>
                  </a:lnTo>
                </a:path>
                <a:path w="3067050" h="1270">
                  <a:moveTo>
                    <a:pt x="1427480" y="0"/>
                  </a:moveTo>
                  <a:lnTo>
                    <a:pt x="1437640" y="0"/>
                  </a:lnTo>
                </a:path>
                <a:path w="3067050" h="1270">
                  <a:moveTo>
                    <a:pt x="1449070" y="0"/>
                  </a:moveTo>
                  <a:lnTo>
                    <a:pt x="1460500" y="0"/>
                  </a:lnTo>
                </a:path>
                <a:path w="3067050" h="1270">
                  <a:moveTo>
                    <a:pt x="1471930" y="0"/>
                  </a:moveTo>
                  <a:lnTo>
                    <a:pt x="1483360" y="0"/>
                  </a:lnTo>
                </a:path>
                <a:path w="3067050" h="1270">
                  <a:moveTo>
                    <a:pt x="1493520" y="0"/>
                  </a:moveTo>
                  <a:lnTo>
                    <a:pt x="1504950" y="0"/>
                  </a:lnTo>
                </a:path>
                <a:path w="3067050" h="1270">
                  <a:moveTo>
                    <a:pt x="1516380" y="0"/>
                  </a:moveTo>
                  <a:lnTo>
                    <a:pt x="1527810" y="0"/>
                  </a:lnTo>
                </a:path>
                <a:path w="3067050" h="1270">
                  <a:moveTo>
                    <a:pt x="1539240" y="0"/>
                  </a:moveTo>
                  <a:lnTo>
                    <a:pt x="1549400" y="0"/>
                  </a:lnTo>
                </a:path>
                <a:path w="3067050" h="1270">
                  <a:moveTo>
                    <a:pt x="1560830" y="0"/>
                  </a:moveTo>
                  <a:lnTo>
                    <a:pt x="1572260" y="0"/>
                  </a:lnTo>
                </a:path>
                <a:path w="3067050" h="1270">
                  <a:moveTo>
                    <a:pt x="1583690" y="0"/>
                  </a:moveTo>
                  <a:lnTo>
                    <a:pt x="1593850" y="0"/>
                  </a:lnTo>
                </a:path>
                <a:path w="3067050" h="1270">
                  <a:moveTo>
                    <a:pt x="1605280" y="0"/>
                  </a:moveTo>
                  <a:lnTo>
                    <a:pt x="1616710" y="0"/>
                  </a:lnTo>
                </a:path>
                <a:path w="3067050" h="1270">
                  <a:moveTo>
                    <a:pt x="1628139" y="0"/>
                  </a:moveTo>
                  <a:lnTo>
                    <a:pt x="1639570" y="0"/>
                  </a:lnTo>
                </a:path>
                <a:path w="3067050" h="1270">
                  <a:moveTo>
                    <a:pt x="1649730" y="0"/>
                  </a:moveTo>
                  <a:lnTo>
                    <a:pt x="1661160" y="0"/>
                  </a:lnTo>
                </a:path>
                <a:path w="3067050" h="1270">
                  <a:moveTo>
                    <a:pt x="1672589" y="0"/>
                  </a:moveTo>
                  <a:lnTo>
                    <a:pt x="1684020" y="0"/>
                  </a:lnTo>
                </a:path>
                <a:path w="3067050" h="1270">
                  <a:moveTo>
                    <a:pt x="1695450" y="0"/>
                  </a:moveTo>
                  <a:lnTo>
                    <a:pt x="1705610" y="0"/>
                  </a:lnTo>
                </a:path>
                <a:path w="3067050" h="1270">
                  <a:moveTo>
                    <a:pt x="1717039" y="0"/>
                  </a:moveTo>
                  <a:lnTo>
                    <a:pt x="1728470" y="0"/>
                  </a:lnTo>
                </a:path>
                <a:path w="3067050" h="1270">
                  <a:moveTo>
                    <a:pt x="1739900" y="0"/>
                  </a:moveTo>
                  <a:lnTo>
                    <a:pt x="1750060" y="0"/>
                  </a:lnTo>
                </a:path>
                <a:path w="3067050" h="1270">
                  <a:moveTo>
                    <a:pt x="1761489" y="0"/>
                  </a:moveTo>
                  <a:lnTo>
                    <a:pt x="1772920" y="0"/>
                  </a:lnTo>
                </a:path>
                <a:path w="3067050" h="1270">
                  <a:moveTo>
                    <a:pt x="1784350" y="0"/>
                  </a:moveTo>
                  <a:lnTo>
                    <a:pt x="1795780" y="0"/>
                  </a:lnTo>
                </a:path>
                <a:path w="3067050" h="1270">
                  <a:moveTo>
                    <a:pt x="1805939" y="0"/>
                  </a:moveTo>
                  <a:lnTo>
                    <a:pt x="1817370" y="0"/>
                  </a:lnTo>
                </a:path>
                <a:path w="3067050" h="1270">
                  <a:moveTo>
                    <a:pt x="1828800" y="0"/>
                  </a:moveTo>
                  <a:lnTo>
                    <a:pt x="1840230" y="0"/>
                  </a:lnTo>
                </a:path>
                <a:path w="3067050" h="1270">
                  <a:moveTo>
                    <a:pt x="1851660" y="0"/>
                  </a:moveTo>
                  <a:lnTo>
                    <a:pt x="1861820" y="0"/>
                  </a:lnTo>
                </a:path>
                <a:path w="3067050" h="1270">
                  <a:moveTo>
                    <a:pt x="1873250" y="0"/>
                  </a:moveTo>
                  <a:lnTo>
                    <a:pt x="1884680" y="0"/>
                  </a:lnTo>
                </a:path>
                <a:path w="3067050" h="1270">
                  <a:moveTo>
                    <a:pt x="1896110" y="0"/>
                  </a:moveTo>
                  <a:lnTo>
                    <a:pt x="1907539" y="0"/>
                  </a:lnTo>
                </a:path>
                <a:path w="3067050" h="1270">
                  <a:moveTo>
                    <a:pt x="1917700" y="0"/>
                  </a:moveTo>
                  <a:lnTo>
                    <a:pt x="1929130" y="0"/>
                  </a:lnTo>
                </a:path>
                <a:path w="3067050" h="1270">
                  <a:moveTo>
                    <a:pt x="1940560" y="0"/>
                  </a:moveTo>
                  <a:lnTo>
                    <a:pt x="1951989" y="0"/>
                  </a:lnTo>
                </a:path>
                <a:path w="3067050" h="1270">
                  <a:moveTo>
                    <a:pt x="1962150" y="0"/>
                  </a:moveTo>
                  <a:lnTo>
                    <a:pt x="1973580" y="0"/>
                  </a:lnTo>
                </a:path>
                <a:path w="3067050" h="1270">
                  <a:moveTo>
                    <a:pt x="1985010" y="0"/>
                  </a:moveTo>
                  <a:lnTo>
                    <a:pt x="1996439" y="0"/>
                  </a:lnTo>
                </a:path>
                <a:path w="3067050" h="1270">
                  <a:moveTo>
                    <a:pt x="2007870" y="0"/>
                  </a:moveTo>
                  <a:lnTo>
                    <a:pt x="2018030" y="0"/>
                  </a:lnTo>
                </a:path>
                <a:path w="3067050" h="1270">
                  <a:moveTo>
                    <a:pt x="2029460" y="0"/>
                  </a:moveTo>
                  <a:lnTo>
                    <a:pt x="2040889" y="0"/>
                  </a:lnTo>
                </a:path>
                <a:path w="3067050" h="1270">
                  <a:moveTo>
                    <a:pt x="2052320" y="0"/>
                  </a:moveTo>
                  <a:lnTo>
                    <a:pt x="2063750" y="0"/>
                  </a:lnTo>
                </a:path>
                <a:path w="3067050" h="1270">
                  <a:moveTo>
                    <a:pt x="2073910" y="0"/>
                  </a:moveTo>
                  <a:lnTo>
                    <a:pt x="2085339" y="0"/>
                  </a:lnTo>
                </a:path>
                <a:path w="3067050" h="1270">
                  <a:moveTo>
                    <a:pt x="2096770" y="0"/>
                  </a:moveTo>
                  <a:lnTo>
                    <a:pt x="2108200" y="0"/>
                  </a:lnTo>
                </a:path>
                <a:path w="3067050" h="1270">
                  <a:moveTo>
                    <a:pt x="2118360" y="0"/>
                  </a:moveTo>
                  <a:lnTo>
                    <a:pt x="2129790" y="0"/>
                  </a:lnTo>
                </a:path>
                <a:path w="3067050" h="1270">
                  <a:moveTo>
                    <a:pt x="2141220" y="0"/>
                  </a:moveTo>
                  <a:lnTo>
                    <a:pt x="2152650" y="0"/>
                  </a:lnTo>
                </a:path>
                <a:path w="3067050" h="1270">
                  <a:moveTo>
                    <a:pt x="2164080" y="0"/>
                  </a:moveTo>
                  <a:lnTo>
                    <a:pt x="2174240" y="0"/>
                  </a:lnTo>
                </a:path>
                <a:path w="3067050" h="1270">
                  <a:moveTo>
                    <a:pt x="2185670" y="0"/>
                  </a:moveTo>
                  <a:lnTo>
                    <a:pt x="2197100" y="0"/>
                  </a:lnTo>
                </a:path>
                <a:path w="3067050" h="1270">
                  <a:moveTo>
                    <a:pt x="2208530" y="0"/>
                  </a:moveTo>
                  <a:lnTo>
                    <a:pt x="2219960" y="0"/>
                  </a:lnTo>
                </a:path>
                <a:path w="3067050" h="1270">
                  <a:moveTo>
                    <a:pt x="2230120" y="0"/>
                  </a:moveTo>
                  <a:lnTo>
                    <a:pt x="2241550" y="0"/>
                  </a:lnTo>
                </a:path>
                <a:path w="3067050" h="1270">
                  <a:moveTo>
                    <a:pt x="2252980" y="0"/>
                  </a:moveTo>
                  <a:lnTo>
                    <a:pt x="2264410" y="0"/>
                  </a:lnTo>
                </a:path>
                <a:path w="3067050" h="1270">
                  <a:moveTo>
                    <a:pt x="2274570" y="0"/>
                  </a:moveTo>
                  <a:lnTo>
                    <a:pt x="2286000" y="0"/>
                  </a:lnTo>
                </a:path>
                <a:path w="3067050" h="1270">
                  <a:moveTo>
                    <a:pt x="2297430" y="0"/>
                  </a:moveTo>
                  <a:lnTo>
                    <a:pt x="2308860" y="0"/>
                  </a:lnTo>
                </a:path>
                <a:path w="3067050" h="1270">
                  <a:moveTo>
                    <a:pt x="2320290" y="0"/>
                  </a:moveTo>
                  <a:lnTo>
                    <a:pt x="2330450" y="0"/>
                  </a:lnTo>
                </a:path>
                <a:path w="3067050" h="1270">
                  <a:moveTo>
                    <a:pt x="2341880" y="0"/>
                  </a:moveTo>
                  <a:lnTo>
                    <a:pt x="2353310" y="0"/>
                  </a:lnTo>
                </a:path>
                <a:path w="3067050" h="1270">
                  <a:moveTo>
                    <a:pt x="2364740" y="0"/>
                  </a:moveTo>
                  <a:lnTo>
                    <a:pt x="2376170" y="0"/>
                  </a:lnTo>
                </a:path>
                <a:path w="3067050" h="1270">
                  <a:moveTo>
                    <a:pt x="2386330" y="0"/>
                  </a:moveTo>
                  <a:lnTo>
                    <a:pt x="2397760" y="0"/>
                  </a:lnTo>
                </a:path>
                <a:path w="3067050" h="1270">
                  <a:moveTo>
                    <a:pt x="2409190" y="0"/>
                  </a:moveTo>
                  <a:lnTo>
                    <a:pt x="2420620" y="0"/>
                  </a:lnTo>
                </a:path>
                <a:path w="3067050" h="1270">
                  <a:moveTo>
                    <a:pt x="2432050" y="0"/>
                  </a:moveTo>
                  <a:lnTo>
                    <a:pt x="2442210" y="0"/>
                  </a:lnTo>
                </a:path>
                <a:path w="3067050" h="1270">
                  <a:moveTo>
                    <a:pt x="2453640" y="0"/>
                  </a:moveTo>
                  <a:lnTo>
                    <a:pt x="2465070" y="0"/>
                  </a:lnTo>
                </a:path>
                <a:path w="3067050" h="1270">
                  <a:moveTo>
                    <a:pt x="2476500" y="0"/>
                  </a:moveTo>
                  <a:lnTo>
                    <a:pt x="2486660" y="0"/>
                  </a:lnTo>
                </a:path>
                <a:path w="3067050" h="1270">
                  <a:moveTo>
                    <a:pt x="2498090" y="0"/>
                  </a:moveTo>
                  <a:lnTo>
                    <a:pt x="2509520" y="0"/>
                  </a:lnTo>
                </a:path>
                <a:path w="3067050" h="1270">
                  <a:moveTo>
                    <a:pt x="2520950" y="0"/>
                  </a:moveTo>
                  <a:lnTo>
                    <a:pt x="2532380" y="0"/>
                  </a:lnTo>
                </a:path>
                <a:path w="3067050" h="1270">
                  <a:moveTo>
                    <a:pt x="2542540" y="0"/>
                  </a:moveTo>
                  <a:lnTo>
                    <a:pt x="2553970" y="0"/>
                  </a:lnTo>
                </a:path>
                <a:path w="3067050" h="1270">
                  <a:moveTo>
                    <a:pt x="2565400" y="0"/>
                  </a:moveTo>
                  <a:lnTo>
                    <a:pt x="2576830" y="0"/>
                  </a:lnTo>
                </a:path>
                <a:path w="3067050" h="1270">
                  <a:moveTo>
                    <a:pt x="2588260" y="0"/>
                  </a:moveTo>
                  <a:lnTo>
                    <a:pt x="2598420" y="0"/>
                  </a:lnTo>
                </a:path>
                <a:path w="3067050" h="1270">
                  <a:moveTo>
                    <a:pt x="2609850" y="0"/>
                  </a:moveTo>
                  <a:lnTo>
                    <a:pt x="2621280" y="0"/>
                  </a:lnTo>
                </a:path>
                <a:path w="3067050" h="1270">
                  <a:moveTo>
                    <a:pt x="2632710" y="0"/>
                  </a:moveTo>
                  <a:lnTo>
                    <a:pt x="2642870" y="0"/>
                  </a:lnTo>
                </a:path>
                <a:path w="3067050" h="1270">
                  <a:moveTo>
                    <a:pt x="2654300" y="0"/>
                  </a:moveTo>
                  <a:lnTo>
                    <a:pt x="2665730" y="0"/>
                  </a:lnTo>
                </a:path>
                <a:path w="3067050" h="1270">
                  <a:moveTo>
                    <a:pt x="2677160" y="0"/>
                  </a:moveTo>
                  <a:lnTo>
                    <a:pt x="2688590" y="0"/>
                  </a:lnTo>
                </a:path>
                <a:path w="3067050" h="1270">
                  <a:moveTo>
                    <a:pt x="2698750" y="0"/>
                  </a:moveTo>
                  <a:lnTo>
                    <a:pt x="2710180" y="0"/>
                  </a:lnTo>
                </a:path>
                <a:path w="3067050" h="1270">
                  <a:moveTo>
                    <a:pt x="2721610" y="0"/>
                  </a:moveTo>
                  <a:lnTo>
                    <a:pt x="2733040" y="0"/>
                  </a:lnTo>
                </a:path>
                <a:path w="3067050" h="1270">
                  <a:moveTo>
                    <a:pt x="2744470" y="0"/>
                  </a:moveTo>
                  <a:lnTo>
                    <a:pt x="2754630" y="0"/>
                  </a:lnTo>
                </a:path>
                <a:path w="3067050" h="1270">
                  <a:moveTo>
                    <a:pt x="2766060" y="0"/>
                  </a:moveTo>
                  <a:lnTo>
                    <a:pt x="2777490" y="0"/>
                  </a:lnTo>
                </a:path>
                <a:path w="3067050" h="1270">
                  <a:moveTo>
                    <a:pt x="2788920" y="0"/>
                  </a:moveTo>
                  <a:lnTo>
                    <a:pt x="2800350" y="0"/>
                  </a:lnTo>
                </a:path>
                <a:path w="3067050" h="1270">
                  <a:moveTo>
                    <a:pt x="2810510" y="0"/>
                  </a:moveTo>
                  <a:lnTo>
                    <a:pt x="2821940" y="0"/>
                  </a:lnTo>
                </a:path>
                <a:path w="3067050" h="1270">
                  <a:moveTo>
                    <a:pt x="2833370" y="0"/>
                  </a:moveTo>
                  <a:lnTo>
                    <a:pt x="2844800" y="0"/>
                  </a:lnTo>
                </a:path>
                <a:path w="3067050" h="1270">
                  <a:moveTo>
                    <a:pt x="2854960" y="0"/>
                  </a:moveTo>
                  <a:lnTo>
                    <a:pt x="2866390" y="0"/>
                  </a:lnTo>
                </a:path>
                <a:path w="3067050" h="1270">
                  <a:moveTo>
                    <a:pt x="2877820" y="0"/>
                  </a:moveTo>
                  <a:lnTo>
                    <a:pt x="2889250" y="0"/>
                  </a:lnTo>
                </a:path>
                <a:path w="3067050" h="1270">
                  <a:moveTo>
                    <a:pt x="2900680" y="0"/>
                  </a:moveTo>
                  <a:lnTo>
                    <a:pt x="2910840" y="0"/>
                  </a:lnTo>
                </a:path>
                <a:path w="3067050" h="1270">
                  <a:moveTo>
                    <a:pt x="2922270" y="0"/>
                  </a:moveTo>
                  <a:lnTo>
                    <a:pt x="2933700" y="0"/>
                  </a:lnTo>
                </a:path>
                <a:path w="3067050" h="1270">
                  <a:moveTo>
                    <a:pt x="2945130" y="0"/>
                  </a:moveTo>
                  <a:lnTo>
                    <a:pt x="2956560" y="0"/>
                  </a:lnTo>
                </a:path>
                <a:path w="3067050" h="1270">
                  <a:moveTo>
                    <a:pt x="2966720" y="0"/>
                  </a:moveTo>
                  <a:lnTo>
                    <a:pt x="2978150" y="0"/>
                  </a:lnTo>
                </a:path>
                <a:path w="3067050" h="1270">
                  <a:moveTo>
                    <a:pt x="2989580" y="0"/>
                  </a:moveTo>
                  <a:lnTo>
                    <a:pt x="3001010" y="0"/>
                  </a:lnTo>
                </a:path>
                <a:path w="3067050" h="1270">
                  <a:moveTo>
                    <a:pt x="3011170" y="0"/>
                  </a:moveTo>
                  <a:lnTo>
                    <a:pt x="3022600" y="0"/>
                  </a:lnTo>
                </a:path>
                <a:path w="3067050" h="1270">
                  <a:moveTo>
                    <a:pt x="3034030" y="0"/>
                  </a:moveTo>
                  <a:lnTo>
                    <a:pt x="3045460" y="0"/>
                  </a:lnTo>
                </a:path>
                <a:path w="3067050" h="1270">
                  <a:moveTo>
                    <a:pt x="3056890" y="0"/>
                  </a:moveTo>
                  <a:lnTo>
                    <a:pt x="306705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3">
              <a:extLst>
                <a:ext uri="{FF2B5EF4-FFF2-40B4-BE49-F238E27FC236}">
                  <a16:creationId xmlns:a16="http://schemas.microsoft.com/office/drawing/2014/main" xmlns="" id="{4AE24AB6-1874-4093-A6FA-28219DE06566}"/>
                </a:ext>
              </a:extLst>
            </p:cNvPr>
            <p:cNvSpPr/>
            <p:nvPr/>
          </p:nvSpPr>
          <p:spPr>
            <a:xfrm>
              <a:off x="3078480" y="4068762"/>
              <a:ext cx="3069590" cy="5715"/>
            </a:xfrm>
            <a:custGeom>
              <a:avLst/>
              <a:gdLst/>
              <a:ahLst/>
              <a:cxnLst/>
              <a:rect l="l" t="t" r="r" b="b"/>
              <a:pathLst>
                <a:path w="3069590" h="5714">
                  <a:moveTo>
                    <a:pt x="0" y="5714"/>
                  </a:moveTo>
                  <a:lnTo>
                    <a:pt x="11430" y="5714"/>
                  </a:lnTo>
                </a:path>
                <a:path w="3069590" h="5714">
                  <a:moveTo>
                    <a:pt x="22859" y="5714"/>
                  </a:moveTo>
                  <a:lnTo>
                    <a:pt x="34289" y="5714"/>
                  </a:lnTo>
                </a:path>
                <a:path w="3069590" h="5714">
                  <a:moveTo>
                    <a:pt x="44450" y="5714"/>
                  </a:moveTo>
                  <a:lnTo>
                    <a:pt x="55880" y="5714"/>
                  </a:lnTo>
                </a:path>
                <a:path w="3069590" h="5714">
                  <a:moveTo>
                    <a:pt x="67309" y="5714"/>
                  </a:moveTo>
                  <a:lnTo>
                    <a:pt x="78739" y="5714"/>
                  </a:lnTo>
                </a:path>
                <a:path w="3069590" h="5714">
                  <a:moveTo>
                    <a:pt x="88900" y="5714"/>
                  </a:moveTo>
                  <a:lnTo>
                    <a:pt x="100330" y="5714"/>
                  </a:lnTo>
                </a:path>
                <a:path w="3069590" h="5714">
                  <a:moveTo>
                    <a:pt x="111759" y="5714"/>
                  </a:moveTo>
                  <a:lnTo>
                    <a:pt x="123189" y="5714"/>
                  </a:lnTo>
                </a:path>
                <a:path w="3069590" h="5714">
                  <a:moveTo>
                    <a:pt x="134619" y="5714"/>
                  </a:moveTo>
                  <a:lnTo>
                    <a:pt x="144780" y="5714"/>
                  </a:lnTo>
                </a:path>
                <a:path w="3069590" h="5714">
                  <a:moveTo>
                    <a:pt x="156209" y="5714"/>
                  </a:moveTo>
                  <a:lnTo>
                    <a:pt x="167639" y="5714"/>
                  </a:lnTo>
                </a:path>
                <a:path w="3069590" h="5714">
                  <a:moveTo>
                    <a:pt x="179069" y="5714"/>
                  </a:moveTo>
                  <a:lnTo>
                    <a:pt x="190499" y="5714"/>
                  </a:lnTo>
                </a:path>
                <a:path w="3069590" h="5714">
                  <a:moveTo>
                    <a:pt x="200659" y="5714"/>
                  </a:moveTo>
                  <a:lnTo>
                    <a:pt x="212090" y="5714"/>
                  </a:lnTo>
                </a:path>
                <a:path w="3069590" h="5714">
                  <a:moveTo>
                    <a:pt x="223519" y="5714"/>
                  </a:moveTo>
                  <a:lnTo>
                    <a:pt x="234949" y="5714"/>
                  </a:lnTo>
                </a:path>
                <a:path w="3069590" h="5714">
                  <a:moveTo>
                    <a:pt x="246380" y="5714"/>
                  </a:moveTo>
                  <a:lnTo>
                    <a:pt x="256540" y="5714"/>
                  </a:lnTo>
                </a:path>
                <a:path w="3069590" h="5714">
                  <a:moveTo>
                    <a:pt x="267969" y="5714"/>
                  </a:moveTo>
                  <a:lnTo>
                    <a:pt x="279399" y="5714"/>
                  </a:lnTo>
                </a:path>
                <a:path w="3069590" h="5714">
                  <a:moveTo>
                    <a:pt x="290830" y="5714"/>
                  </a:moveTo>
                  <a:lnTo>
                    <a:pt x="300990" y="5714"/>
                  </a:lnTo>
                </a:path>
                <a:path w="3069590" h="5714">
                  <a:moveTo>
                    <a:pt x="312419" y="5714"/>
                  </a:moveTo>
                  <a:lnTo>
                    <a:pt x="323849" y="5714"/>
                  </a:lnTo>
                </a:path>
                <a:path w="3069590" h="5714">
                  <a:moveTo>
                    <a:pt x="335280" y="5714"/>
                  </a:moveTo>
                  <a:lnTo>
                    <a:pt x="346709" y="5714"/>
                  </a:lnTo>
                </a:path>
                <a:path w="3069590" h="5714">
                  <a:moveTo>
                    <a:pt x="356869" y="5714"/>
                  </a:moveTo>
                  <a:lnTo>
                    <a:pt x="368299" y="5714"/>
                  </a:lnTo>
                </a:path>
                <a:path w="3069590" h="5714">
                  <a:moveTo>
                    <a:pt x="379730" y="5714"/>
                  </a:moveTo>
                  <a:lnTo>
                    <a:pt x="391159" y="5714"/>
                  </a:lnTo>
                </a:path>
                <a:path w="3069590" h="5714">
                  <a:moveTo>
                    <a:pt x="402590" y="5714"/>
                  </a:moveTo>
                  <a:lnTo>
                    <a:pt x="412749" y="5714"/>
                  </a:lnTo>
                </a:path>
                <a:path w="3069590" h="5714">
                  <a:moveTo>
                    <a:pt x="424180" y="5714"/>
                  </a:moveTo>
                  <a:lnTo>
                    <a:pt x="435609" y="5714"/>
                  </a:lnTo>
                </a:path>
                <a:path w="3069590" h="5714">
                  <a:moveTo>
                    <a:pt x="447040" y="5714"/>
                  </a:moveTo>
                  <a:lnTo>
                    <a:pt x="457199" y="5714"/>
                  </a:lnTo>
                </a:path>
                <a:path w="3069590" h="5714">
                  <a:moveTo>
                    <a:pt x="468630" y="5714"/>
                  </a:moveTo>
                  <a:lnTo>
                    <a:pt x="480059" y="5714"/>
                  </a:lnTo>
                </a:path>
                <a:path w="3069590" h="5714">
                  <a:moveTo>
                    <a:pt x="491490" y="5714"/>
                  </a:moveTo>
                  <a:lnTo>
                    <a:pt x="502919" y="5714"/>
                  </a:lnTo>
                </a:path>
                <a:path w="3069590" h="5714">
                  <a:moveTo>
                    <a:pt x="513080" y="5714"/>
                  </a:moveTo>
                  <a:lnTo>
                    <a:pt x="524509" y="5714"/>
                  </a:lnTo>
                </a:path>
                <a:path w="3069590" h="5714">
                  <a:moveTo>
                    <a:pt x="535940" y="5714"/>
                  </a:moveTo>
                  <a:lnTo>
                    <a:pt x="547369" y="5714"/>
                  </a:lnTo>
                </a:path>
                <a:path w="3069590" h="5714">
                  <a:moveTo>
                    <a:pt x="558799" y="5714"/>
                  </a:moveTo>
                  <a:lnTo>
                    <a:pt x="568959" y="5714"/>
                  </a:lnTo>
                </a:path>
                <a:path w="3069590" h="5714">
                  <a:moveTo>
                    <a:pt x="580390" y="5714"/>
                  </a:moveTo>
                  <a:lnTo>
                    <a:pt x="591819" y="5714"/>
                  </a:lnTo>
                </a:path>
                <a:path w="3069590" h="5714">
                  <a:moveTo>
                    <a:pt x="603249" y="5714"/>
                  </a:moveTo>
                  <a:lnTo>
                    <a:pt x="613409" y="5714"/>
                  </a:lnTo>
                </a:path>
                <a:path w="3069590" h="5714">
                  <a:moveTo>
                    <a:pt x="624840" y="5714"/>
                  </a:moveTo>
                  <a:lnTo>
                    <a:pt x="636269" y="5714"/>
                  </a:lnTo>
                </a:path>
                <a:path w="3069590" h="5714">
                  <a:moveTo>
                    <a:pt x="647699" y="5714"/>
                  </a:moveTo>
                  <a:lnTo>
                    <a:pt x="659130" y="5714"/>
                  </a:lnTo>
                </a:path>
                <a:path w="3069590" h="5714">
                  <a:moveTo>
                    <a:pt x="669290" y="5714"/>
                  </a:moveTo>
                  <a:lnTo>
                    <a:pt x="680719" y="5714"/>
                  </a:lnTo>
                </a:path>
                <a:path w="3069590" h="5714">
                  <a:moveTo>
                    <a:pt x="692149" y="5714"/>
                  </a:moveTo>
                  <a:lnTo>
                    <a:pt x="703580" y="5714"/>
                  </a:lnTo>
                </a:path>
                <a:path w="3069590" h="5714">
                  <a:moveTo>
                    <a:pt x="715009" y="5714"/>
                  </a:moveTo>
                  <a:lnTo>
                    <a:pt x="725169" y="5714"/>
                  </a:lnTo>
                </a:path>
                <a:path w="3069590" h="5714">
                  <a:moveTo>
                    <a:pt x="736599" y="5714"/>
                  </a:moveTo>
                  <a:lnTo>
                    <a:pt x="748030" y="5714"/>
                  </a:lnTo>
                </a:path>
                <a:path w="3069590" h="5714">
                  <a:moveTo>
                    <a:pt x="759459" y="5714"/>
                  </a:moveTo>
                  <a:lnTo>
                    <a:pt x="770890" y="5714"/>
                  </a:lnTo>
                </a:path>
                <a:path w="3069590" h="5714">
                  <a:moveTo>
                    <a:pt x="781049" y="5714"/>
                  </a:moveTo>
                  <a:lnTo>
                    <a:pt x="792480" y="5714"/>
                  </a:lnTo>
                </a:path>
                <a:path w="3069590" h="5714">
                  <a:moveTo>
                    <a:pt x="803909" y="5714"/>
                  </a:moveTo>
                  <a:lnTo>
                    <a:pt x="815340" y="5714"/>
                  </a:lnTo>
                </a:path>
                <a:path w="3069590" h="5714">
                  <a:moveTo>
                    <a:pt x="825499" y="5714"/>
                  </a:moveTo>
                  <a:lnTo>
                    <a:pt x="836930" y="5714"/>
                  </a:lnTo>
                </a:path>
                <a:path w="3069590" h="5714">
                  <a:moveTo>
                    <a:pt x="848359" y="5714"/>
                  </a:moveTo>
                  <a:lnTo>
                    <a:pt x="859790" y="5714"/>
                  </a:lnTo>
                </a:path>
                <a:path w="3069590" h="5714">
                  <a:moveTo>
                    <a:pt x="871219" y="5714"/>
                  </a:moveTo>
                  <a:lnTo>
                    <a:pt x="881380" y="5714"/>
                  </a:lnTo>
                </a:path>
                <a:path w="3069590" h="5714">
                  <a:moveTo>
                    <a:pt x="892809" y="5714"/>
                  </a:moveTo>
                  <a:lnTo>
                    <a:pt x="904240" y="5714"/>
                  </a:lnTo>
                </a:path>
                <a:path w="3069590" h="5714">
                  <a:moveTo>
                    <a:pt x="915669" y="5714"/>
                  </a:moveTo>
                  <a:lnTo>
                    <a:pt x="927099" y="5714"/>
                  </a:lnTo>
                </a:path>
                <a:path w="3069590" h="5714">
                  <a:moveTo>
                    <a:pt x="937259" y="5714"/>
                  </a:moveTo>
                  <a:lnTo>
                    <a:pt x="948690" y="5714"/>
                  </a:lnTo>
                </a:path>
                <a:path w="3069590" h="5714">
                  <a:moveTo>
                    <a:pt x="960119" y="5714"/>
                  </a:moveTo>
                  <a:lnTo>
                    <a:pt x="971549" y="5714"/>
                  </a:lnTo>
                </a:path>
                <a:path w="3069590" h="5714">
                  <a:moveTo>
                    <a:pt x="981709" y="5714"/>
                  </a:moveTo>
                  <a:lnTo>
                    <a:pt x="993140" y="5714"/>
                  </a:lnTo>
                </a:path>
                <a:path w="3069590" h="5714">
                  <a:moveTo>
                    <a:pt x="1004569" y="5714"/>
                  </a:moveTo>
                  <a:lnTo>
                    <a:pt x="1015999" y="5714"/>
                  </a:lnTo>
                </a:path>
                <a:path w="3069590" h="5714">
                  <a:moveTo>
                    <a:pt x="1027430" y="5714"/>
                  </a:moveTo>
                  <a:lnTo>
                    <a:pt x="1037590" y="5714"/>
                  </a:lnTo>
                </a:path>
                <a:path w="3069590" h="5714">
                  <a:moveTo>
                    <a:pt x="1049020" y="5714"/>
                  </a:moveTo>
                  <a:lnTo>
                    <a:pt x="1060449" y="5714"/>
                  </a:lnTo>
                </a:path>
                <a:path w="3069590" h="5714">
                  <a:moveTo>
                    <a:pt x="1071880" y="5714"/>
                  </a:moveTo>
                  <a:lnTo>
                    <a:pt x="1083309" y="5714"/>
                  </a:lnTo>
                </a:path>
                <a:path w="3069590" h="5714">
                  <a:moveTo>
                    <a:pt x="1093470" y="5714"/>
                  </a:moveTo>
                  <a:lnTo>
                    <a:pt x="1104899" y="5714"/>
                  </a:lnTo>
                </a:path>
                <a:path w="3069590" h="5714">
                  <a:moveTo>
                    <a:pt x="1116330" y="5714"/>
                  </a:moveTo>
                  <a:lnTo>
                    <a:pt x="1127759" y="5714"/>
                  </a:lnTo>
                </a:path>
                <a:path w="3069590" h="5714">
                  <a:moveTo>
                    <a:pt x="1139190" y="5714"/>
                  </a:moveTo>
                  <a:lnTo>
                    <a:pt x="1149349" y="5714"/>
                  </a:lnTo>
                </a:path>
                <a:path w="3069590" h="5714">
                  <a:moveTo>
                    <a:pt x="1160780" y="5714"/>
                  </a:moveTo>
                  <a:lnTo>
                    <a:pt x="1172209" y="5714"/>
                  </a:lnTo>
                </a:path>
                <a:path w="3069590" h="5714">
                  <a:moveTo>
                    <a:pt x="1183640" y="5714"/>
                  </a:moveTo>
                  <a:lnTo>
                    <a:pt x="1193799" y="5714"/>
                  </a:lnTo>
                </a:path>
                <a:path w="3069590" h="5714">
                  <a:moveTo>
                    <a:pt x="1205230" y="5714"/>
                  </a:moveTo>
                  <a:lnTo>
                    <a:pt x="1216659" y="5714"/>
                  </a:lnTo>
                </a:path>
                <a:path w="3069590" h="5714">
                  <a:moveTo>
                    <a:pt x="1228090" y="5714"/>
                  </a:moveTo>
                  <a:lnTo>
                    <a:pt x="1239520" y="5714"/>
                  </a:lnTo>
                </a:path>
                <a:path w="3069590" h="5714">
                  <a:moveTo>
                    <a:pt x="1249680" y="5714"/>
                  </a:moveTo>
                  <a:lnTo>
                    <a:pt x="1261109" y="5714"/>
                  </a:lnTo>
                </a:path>
                <a:path w="3069590" h="5714">
                  <a:moveTo>
                    <a:pt x="1272540" y="5714"/>
                  </a:moveTo>
                  <a:lnTo>
                    <a:pt x="1283970" y="5714"/>
                  </a:lnTo>
                </a:path>
                <a:path w="3069590" h="5714">
                  <a:moveTo>
                    <a:pt x="1295399" y="5714"/>
                  </a:moveTo>
                  <a:lnTo>
                    <a:pt x="1305559" y="5714"/>
                  </a:lnTo>
                </a:path>
                <a:path w="3069590" h="5714">
                  <a:moveTo>
                    <a:pt x="1316990" y="5714"/>
                  </a:moveTo>
                  <a:lnTo>
                    <a:pt x="1328420" y="5714"/>
                  </a:lnTo>
                </a:path>
                <a:path w="3069590" h="5714">
                  <a:moveTo>
                    <a:pt x="1339849" y="5714"/>
                  </a:moveTo>
                  <a:lnTo>
                    <a:pt x="1350009" y="5714"/>
                  </a:lnTo>
                </a:path>
                <a:path w="3069590" h="5714">
                  <a:moveTo>
                    <a:pt x="1361440" y="5714"/>
                  </a:moveTo>
                  <a:lnTo>
                    <a:pt x="1372870" y="5714"/>
                  </a:lnTo>
                </a:path>
                <a:path w="3069590" h="5714">
                  <a:moveTo>
                    <a:pt x="1384299" y="5714"/>
                  </a:moveTo>
                  <a:lnTo>
                    <a:pt x="1395730" y="5714"/>
                  </a:lnTo>
                </a:path>
                <a:path w="3069590" h="5714">
                  <a:moveTo>
                    <a:pt x="1405890" y="5714"/>
                  </a:moveTo>
                  <a:lnTo>
                    <a:pt x="1417320" y="5714"/>
                  </a:lnTo>
                </a:path>
                <a:path w="3069590" h="5714">
                  <a:moveTo>
                    <a:pt x="1428749" y="5714"/>
                  </a:moveTo>
                  <a:lnTo>
                    <a:pt x="1440180" y="5714"/>
                  </a:lnTo>
                </a:path>
                <a:path w="3069590" h="5714">
                  <a:moveTo>
                    <a:pt x="1451609" y="5714"/>
                  </a:moveTo>
                  <a:lnTo>
                    <a:pt x="1461770" y="5714"/>
                  </a:lnTo>
                </a:path>
                <a:path w="3069590" h="5714">
                  <a:moveTo>
                    <a:pt x="1473199" y="5714"/>
                  </a:moveTo>
                  <a:lnTo>
                    <a:pt x="1484630" y="5714"/>
                  </a:lnTo>
                </a:path>
                <a:path w="3069590" h="5714">
                  <a:moveTo>
                    <a:pt x="1496059" y="5714"/>
                  </a:moveTo>
                  <a:lnTo>
                    <a:pt x="1506220" y="5714"/>
                  </a:lnTo>
                </a:path>
                <a:path w="3069590" h="5714">
                  <a:moveTo>
                    <a:pt x="1517649" y="5714"/>
                  </a:moveTo>
                  <a:lnTo>
                    <a:pt x="1529080" y="5714"/>
                  </a:lnTo>
                </a:path>
                <a:path w="3069590" h="5714">
                  <a:moveTo>
                    <a:pt x="1540509" y="5714"/>
                  </a:moveTo>
                  <a:lnTo>
                    <a:pt x="1551940" y="5714"/>
                  </a:lnTo>
                </a:path>
                <a:path w="3069590" h="5714">
                  <a:moveTo>
                    <a:pt x="1562099" y="5714"/>
                  </a:moveTo>
                  <a:lnTo>
                    <a:pt x="1573530" y="5714"/>
                  </a:lnTo>
                </a:path>
                <a:path w="3069590" h="5714">
                  <a:moveTo>
                    <a:pt x="1584959" y="5714"/>
                  </a:moveTo>
                  <a:lnTo>
                    <a:pt x="1596390" y="5714"/>
                  </a:lnTo>
                </a:path>
                <a:path w="3069590" h="5714">
                  <a:moveTo>
                    <a:pt x="1607820" y="5714"/>
                  </a:moveTo>
                  <a:lnTo>
                    <a:pt x="1617980" y="5714"/>
                  </a:lnTo>
                </a:path>
                <a:path w="3069590" h="5714">
                  <a:moveTo>
                    <a:pt x="1629409" y="5714"/>
                  </a:moveTo>
                  <a:lnTo>
                    <a:pt x="1640840" y="5714"/>
                  </a:lnTo>
                </a:path>
                <a:path w="3069590" h="5714">
                  <a:moveTo>
                    <a:pt x="1652270" y="5714"/>
                  </a:moveTo>
                  <a:lnTo>
                    <a:pt x="1663699" y="5714"/>
                  </a:lnTo>
                </a:path>
                <a:path w="3069590" h="5714">
                  <a:moveTo>
                    <a:pt x="1673859" y="5714"/>
                  </a:moveTo>
                  <a:lnTo>
                    <a:pt x="1685290" y="5714"/>
                  </a:lnTo>
                </a:path>
                <a:path w="3069590" h="5714">
                  <a:moveTo>
                    <a:pt x="1696720" y="5714"/>
                  </a:moveTo>
                  <a:lnTo>
                    <a:pt x="1708149" y="5714"/>
                  </a:lnTo>
                </a:path>
                <a:path w="3069590" h="5714">
                  <a:moveTo>
                    <a:pt x="1718309" y="5714"/>
                  </a:moveTo>
                  <a:lnTo>
                    <a:pt x="1729740" y="5714"/>
                  </a:lnTo>
                </a:path>
                <a:path w="3069590" h="5714">
                  <a:moveTo>
                    <a:pt x="1741170" y="5714"/>
                  </a:moveTo>
                  <a:lnTo>
                    <a:pt x="1752599" y="5714"/>
                  </a:lnTo>
                </a:path>
                <a:path w="3069590" h="5714">
                  <a:moveTo>
                    <a:pt x="1764030" y="5714"/>
                  </a:moveTo>
                  <a:lnTo>
                    <a:pt x="1774190" y="5714"/>
                  </a:lnTo>
                </a:path>
                <a:path w="3069590" h="5714">
                  <a:moveTo>
                    <a:pt x="1785620" y="5714"/>
                  </a:moveTo>
                  <a:lnTo>
                    <a:pt x="1797049" y="5714"/>
                  </a:lnTo>
                </a:path>
                <a:path w="3069590" h="5714">
                  <a:moveTo>
                    <a:pt x="1808480" y="5714"/>
                  </a:moveTo>
                  <a:lnTo>
                    <a:pt x="1819909" y="5714"/>
                  </a:lnTo>
                </a:path>
                <a:path w="3069590" h="5714">
                  <a:moveTo>
                    <a:pt x="1830070" y="5714"/>
                  </a:moveTo>
                  <a:lnTo>
                    <a:pt x="1841499" y="5714"/>
                  </a:lnTo>
                </a:path>
                <a:path w="3069590" h="5714">
                  <a:moveTo>
                    <a:pt x="1852930" y="5714"/>
                  </a:moveTo>
                  <a:lnTo>
                    <a:pt x="1864359" y="5714"/>
                  </a:lnTo>
                </a:path>
                <a:path w="3069590" h="5714">
                  <a:moveTo>
                    <a:pt x="1874520" y="5714"/>
                  </a:moveTo>
                  <a:lnTo>
                    <a:pt x="1885949" y="5714"/>
                  </a:lnTo>
                </a:path>
                <a:path w="3069590" h="5714">
                  <a:moveTo>
                    <a:pt x="1897380" y="5714"/>
                  </a:moveTo>
                  <a:lnTo>
                    <a:pt x="1908809" y="5714"/>
                  </a:lnTo>
                </a:path>
                <a:path w="3069590" h="5714">
                  <a:moveTo>
                    <a:pt x="1920240" y="5714"/>
                  </a:moveTo>
                  <a:lnTo>
                    <a:pt x="1930399" y="5714"/>
                  </a:lnTo>
                </a:path>
                <a:path w="3069590" h="5714">
                  <a:moveTo>
                    <a:pt x="1941830" y="5714"/>
                  </a:moveTo>
                  <a:lnTo>
                    <a:pt x="1953259" y="5714"/>
                  </a:lnTo>
                </a:path>
                <a:path w="3069590" h="5714">
                  <a:moveTo>
                    <a:pt x="1964690" y="5714"/>
                  </a:moveTo>
                  <a:lnTo>
                    <a:pt x="1976120" y="5714"/>
                  </a:lnTo>
                </a:path>
                <a:path w="3069590" h="5714">
                  <a:moveTo>
                    <a:pt x="1986280" y="5714"/>
                  </a:moveTo>
                  <a:lnTo>
                    <a:pt x="1997709" y="5714"/>
                  </a:lnTo>
                </a:path>
                <a:path w="3069590" h="5714">
                  <a:moveTo>
                    <a:pt x="2009140" y="5714"/>
                  </a:moveTo>
                  <a:lnTo>
                    <a:pt x="2020570" y="5714"/>
                  </a:lnTo>
                </a:path>
                <a:path w="3069590" h="5714">
                  <a:moveTo>
                    <a:pt x="2030730" y="5714"/>
                  </a:moveTo>
                  <a:lnTo>
                    <a:pt x="2042159" y="5714"/>
                  </a:lnTo>
                </a:path>
                <a:path w="3069590" h="5714">
                  <a:moveTo>
                    <a:pt x="2053590" y="5714"/>
                  </a:moveTo>
                  <a:lnTo>
                    <a:pt x="2065020" y="5714"/>
                  </a:lnTo>
                </a:path>
                <a:path w="3069590" h="5714">
                  <a:moveTo>
                    <a:pt x="2076449" y="5714"/>
                  </a:moveTo>
                  <a:lnTo>
                    <a:pt x="2086609" y="5714"/>
                  </a:lnTo>
                </a:path>
                <a:path w="3069590" h="5714">
                  <a:moveTo>
                    <a:pt x="2098040" y="5714"/>
                  </a:moveTo>
                  <a:lnTo>
                    <a:pt x="2109470" y="5714"/>
                  </a:lnTo>
                </a:path>
                <a:path w="3069590" h="5714">
                  <a:moveTo>
                    <a:pt x="2120899" y="5714"/>
                  </a:moveTo>
                  <a:lnTo>
                    <a:pt x="2132330" y="5714"/>
                  </a:lnTo>
                </a:path>
                <a:path w="3069590" h="5714">
                  <a:moveTo>
                    <a:pt x="2142490" y="5714"/>
                  </a:moveTo>
                  <a:lnTo>
                    <a:pt x="2153920" y="5714"/>
                  </a:lnTo>
                </a:path>
                <a:path w="3069590" h="5714">
                  <a:moveTo>
                    <a:pt x="2165349" y="5714"/>
                  </a:moveTo>
                  <a:lnTo>
                    <a:pt x="2176780" y="5714"/>
                  </a:lnTo>
                </a:path>
                <a:path w="3069590" h="5714">
                  <a:moveTo>
                    <a:pt x="2188210" y="5714"/>
                  </a:moveTo>
                  <a:lnTo>
                    <a:pt x="2198370" y="5714"/>
                  </a:lnTo>
                </a:path>
                <a:path w="3069590" h="5714">
                  <a:moveTo>
                    <a:pt x="2209799" y="5714"/>
                  </a:moveTo>
                  <a:lnTo>
                    <a:pt x="2221230" y="5714"/>
                  </a:lnTo>
                </a:path>
                <a:path w="3069590" h="5714">
                  <a:moveTo>
                    <a:pt x="2232660" y="5714"/>
                  </a:moveTo>
                  <a:lnTo>
                    <a:pt x="2242820" y="5714"/>
                  </a:lnTo>
                </a:path>
                <a:path w="3069590" h="5714">
                  <a:moveTo>
                    <a:pt x="2254249" y="5714"/>
                  </a:moveTo>
                  <a:lnTo>
                    <a:pt x="2265680" y="5714"/>
                  </a:lnTo>
                </a:path>
                <a:path w="3069590" h="5714">
                  <a:moveTo>
                    <a:pt x="2277110" y="5714"/>
                  </a:moveTo>
                  <a:lnTo>
                    <a:pt x="2288540" y="5714"/>
                  </a:lnTo>
                </a:path>
                <a:path w="3069590" h="5714">
                  <a:moveTo>
                    <a:pt x="2298699" y="5714"/>
                  </a:moveTo>
                  <a:lnTo>
                    <a:pt x="2310130" y="5714"/>
                  </a:lnTo>
                </a:path>
                <a:path w="3069590" h="5714">
                  <a:moveTo>
                    <a:pt x="2321560" y="5714"/>
                  </a:moveTo>
                  <a:lnTo>
                    <a:pt x="2332990" y="5714"/>
                  </a:lnTo>
                </a:path>
                <a:path w="3069590" h="5714">
                  <a:moveTo>
                    <a:pt x="2344420" y="5714"/>
                  </a:moveTo>
                  <a:lnTo>
                    <a:pt x="2354580" y="5714"/>
                  </a:lnTo>
                </a:path>
                <a:path w="3069590" h="5714">
                  <a:moveTo>
                    <a:pt x="2366010" y="5714"/>
                  </a:moveTo>
                  <a:lnTo>
                    <a:pt x="2377440" y="5714"/>
                  </a:lnTo>
                </a:path>
                <a:path w="3069590" h="5714">
                  <a:moveTo>
                    <a:pt x="2388870" y="5714"/>
                  </a:moveTo>
                  <a:lnTo>
                    <a:pt x="2399030" y="5714"/>
                  </a:lnTo>
                </a:path>
                <a:path w="3069590" h="5714">
                  <a:moveTo>
                    <a:pt x="2410460" y="5714"/>
                  </a:moveTo>
                  <a:lnTo>
                    <a:pt x="2421890" y="5714"/>
                  </a:lnTo>
                </a:path>
                <a:path w="3069590" h="5714">
                  <a:moveTo>
                    <a:pt x="2433320" y="5714"/>
                  </a:moveTo>
                  <a:lnTo>
                    <a:pt x="2444749" y="5714"/>
                  </a:lnTo>
                </a:path>
                <a:path w="3069590" h="5714">
                  <a:moveTo>
                    <a:pt x="2454910" y="5714"/>
                  </a:moveTo>
                  <a:lnTo>
                    <a:pt x="2466340" y="5714"/>
                  </a:lnTo>
                </a:path>
                <a:path w="3069590" h="5714">
                  <a:moveTo>
                    <a:pt x="2477770" y="5714"/>
                  </a:moveTo>
                  <a:lnTo>
                    <a:pt x="2489199" y="5714"/>
                  </a:lnTo>
                </a:path>
                <a:path w="3069590" h="5714">
                  <a:moveTo>
                    <a:pt x="2500630" y="5714"/>
                  </a:moveTo>
                  <a:lnTo>
                    <a:pt x="2510790" y="5714"/>
                  </a:lnTo>
                </a:path>
                <a:path w="3069590" h="5714">
                  <a:moveTo>
                    <a:pt x="2522220" y="5714"/>
                  </a:moveTo>
                  <a:lnTo>
                    <a:pt x="2533649" y="5714"/>
                  </a:lnTo>
                </a:path>
                <a:path w="3069590" h="5714">
                  <a:moveTo>
                    <a:pt x="2545080" y="5714"/>
                  </a:moveTo>
                  <a:lnTo>
                    <a:pt x="2556510" y="5714"/>
                  </a:lnTo>
                </a:path>
                <a:path w="3069590" h="5714">
                  <a:moveTo>
                    <a:pt x="2566670" y="5714"/>
                  </a:moveTo>
                  <a:lnTo>
                    <a:pt x="2578099" y="5714"/>
                  </a:lnTo>
                </a:path>
                <a:path w="3069590" h="5714">
                  <a:moveTo>
                    <a:pt x="2589530" y="5714"/>
                  </a:moveTo>
                  <a:lnTo>
                    <a:pt x="2600960" y="5714"/>
                  </a:lnTo>
                </a:path>
                <a:path w="3069590" h="5714">
                  <a:moveTo>
                    <a:pt x="2611120" y="5714"/>
                  </a:moveTo>
                  <a:lnTo>
                    <a:pt x="2622549" y="5714"/>
                  </a:lnTo>
                </a:path>
                <a:path w="3069590" h="5714">
                  <a:moveTo>
                    <a:pt x="2633980" y="5714"/>
                  </a:moveTo>
                  <a:lnTo>
                    <a:pt x="2645410" y="5714"/>
                  </a:lnTo>
                </a:path>
                <a:path w="3069590" h="5714">
                  <a:moveTo>
                    <a:pt x="2656840" y="5714"/>
                  </a:moveTo>
                  <a:lnTo>
                    <a:pt x="2666999" y="5714"/>
                  </a:lnTo>
                </a:path>
                <a:path w="3069590" h="5714">
                  <a:moveTo>
                    <a:pt x="2678430" y="5714"/>
                  </a:moveTo>
                  <a:lnTo>
                    <a:pt x="2689860" y="5714"/>
                  </a:lnTo>
                </a:path>
                <a:path w="3069590" h="5714">
                  <a:moveTo>
                    <a:pt x="2701290" y="5714"/>
                  </a:moveTo>
                  <a:lnTo>
                    <a:pt x="2712720" y="5714"/>
                  </a:lnTo>
                </a:path>
                <a:path w="3069590" h="5714">
                  <a:moveTo>
                    <a:pt x="2722880" y="5714"/>
                  </a:moveTo>
                  <a:lnTo>
                    <a:pt x="2734310" y="5714"/>
                  </a:lnTo>
                </a:path>
                <a:path w="3069590" h="5714">
                  <a:moveTo>
                    <a:pt x="2745740" y="5714"/>
                  </a:moveTo>
                  <a:lnTo>
                    <a:pt x="2757170" y="5714"/>
                  </a:lnTo>
                </a:path>
                <a:path w="3069590" h="5714">
                  <a:moveTo>
                    <a:pt x="2767330" y="5714"/>
                  </a:moveTo>
                  <a:lnTo>
                    <a:pt x="2778760" y="5714"/>
                  </a:lnTo>
                </a:path>
                <a:path w="3069590" h="5714">
                  <a:moveTo>
                    <a:pt x="2790190" y="5714"/>
                  </a:moveTo>
                  <a:lnTo>
                    <a:pt x="2801620" y="5714"/>
                  </a:lnTo>
                </a:path>
                <a:path w="3069590" h="5714">
                  <a:moveTo>
                    <a:pt x="2813049" y="5714"/>
                  </a:moveTo>
                  <a:lnTo>
                    <a:pt x="2823210" y="5714"/>
                  </a:lnTo>
                </a:path>
                <a:path w="3069590" h="5714">
                  <a:moveTo>
                    <a:pt x="2834640" y="5714"/>
                  </a:moveTo>
                  <a:lnTo>
                    <a:pt x="2846070" y="5714"/>
                  </a:lnTo>
                </a:path>
                <a:path w="3069590" h="5714">
                  <a:moveTo>
                    <a:pt x="2857499" y="5714"/>
                  </a:moveTo>
                  <a:lnTo>
                    <a:pt x="2868930" y="5714"/>
                  </a:lnTo>
                </a:path>
                <a:path w="3069590" h="5714">
                  <a:moveTo>
                    <a:pt x="2879090" y="5714"/>
                  </a:moveTo>
                  <a:lnTo>
                    <a:pt x="2890520" y="5714"/>
                  </a:lnTo>
                </a:path>
                <a:path w="3069590" h="5714">
                  <a:moveTo>
                    <a:pt x="2901949" y="5714"/>
                  </a:moveTo>
                  <a:lnTo>
                    <a:pt x="2913380" y="5714"/>
                  </a:lnTo>
                </a:path>
                <a:path w="3069590" h="5714">
                  <a:moveTo>
                    <a:pt x="2923540" y="5714"/>
                  </a:moveTo>
                  <a:lnTo>
                    <a:pt x="2934970" y="5714"/>
                  </a:lnTo>
                </a:path>
                <a:path w="3069590" h="5714">
                  <a:moveTo>
                    <a:pt x="2946399" y="5714"/>
                  </a:moveTo>
                  <a:lnTo>
                    <a:pt x="2957830" y="5714"/>
                  </a:lnTo>
                </a:path>
                <a:path w="3069590" h="5714">
                  <a:moveTo>
                    <a:pt x="2969260" y="5714"/>
                  </a:moveTo>
                  <a:lnTo>
                    <a:pt x="2979420" y="5714"/>
                  </a:lnTo>
                </a:path>
                <a:path w="3069590" h="5714">
                  <a:moveTo>
                    <a:pt x="2990849" y="5714"/>
                  </a:moveTo>
                  <a:lnTo>
                    <a:pt x="3002280" y="5714"/>
                  </a:lnTo>
                </a:path>
                <a:path w="3069590" h="5714">
                  <a:moveTo>
                    <a:pt x="3013710" y="5714"/>
                  </a:moveTo>
                  <a:lnTo>
                    <a:pt x="3025140" y="5714"/>
                  </a:lnTo>
                </a:path>
                <a:path w="3069590" h="5714">
                  <a:moveTo>
                    <a:pt x="3035299" y="5714"/>
                  </a:moveTo>
                  <a:lnTo>
                    <a:pt x="3046730" y="5714"/>
                  </a:lnTo>
                </a:path>
                <a:path w="3069590" h="5714">
                  <a:moveTo>
                    <a:pt x="3058160" y="0"/>
                  </a:moveTo>
                  <a:lnTo>
                    <a:pt x="3069590" y="0"/>
                  </a:lnTo>
                </a:path>
                <a:path w="3069590" h="5714">
                  <a:moveTo>
                    <a:pt x="3058160" y="5714"/>
                  </a:moveTo>
                  <a:lnTo>
                    <a:pt x="3069590" y="5714"/>
                  </a:lnTo>
                </a:path>
              </a:pathLst>
            </a:custGeom>
            <a:ln w="5714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4">
              <a:extLst>
                <a:ext uri="{FF2B5EF4-FFF2-40B4-BE49-F238E27FC236}">
                  <a16:creationId xmlns:a16="http://schemas.microsoft.com/office/drawing/2014/main" xmlns="" id="{DBF136C5-8628-4525-BE74-8F547413156A}"/>
                </a:ext>
              </a:extLst>
            </p:cNvPr>
            <p:cNvSpPr/>
            <p:nvPr/>
          </p:nvSpPr>
          <p:spPr>
            <a:xfrm>
              <a:off x="6159500" y="4071619"/>
              <a:ext cx="2979420" cy="0"/>
            </a:xfrm>
            <a:custGeom>
              <a:avLst/>
              <a:gdLst/>
              <a:ahLst/>
              <a:cxnLst/>
              <a:rect l="l" t="t" r="r" b="b"/>
              <a:pathLst>
                <a:path w="2979420">
                  <a:moveTo>
                    <a:pt x="0" y="0"/>
                  </a:moveTo>
                  <a:lnTo>
                    <a:pt x="10160" y="0"/>
                  </a:lnTo>
                </a:path>
                <a:path w="2979420">
                  <a:moveTo>
                    <a:pt x="21589" y="0"/>
                  </a:moveTo>
                  <a:lnTo>
                    <a:pt x="33020" y="0"/>
                  </a:lnTo>
                </a:path>
                <a:path w="2979420">
                  <a:moveTo>
                    <a:pt x="44450" y="0"/>
                  </a:moveTo>
                  <a:lnTo>
                    <a:pt x="54610" y="0"/>
                  </a:lnTo>
                </a:path>
                <a:path w="2979420">
                  <a:moveTo>
                    <a:pt x="66039" y="0"/>
                  </a:moveTo>
                  <a:lnTo>
                    <a:pt x="77470" y="0"/>
                  </a:lnTo>
                </a:path>
                <a:path w="2979420">
                  <a:moveTo>
                    <a:pt x="88900" y="0"/>
                  </a:moveTo>
                  <a:lnTo>
                    <a:pt x="100329" y="0"/>
                  </a:lnTo>
                </a:path>
                <a:path w="2979420">
                  <a:moveTo>
                    <a:pt x="110489" y="0"/>
                  </a:moveTo>
                  <a:lnTo>
                    <a:pt x="121920" y="0"/>
                  </a:lnTo>
                </a:path>
                <a:path w="2979420">
                  <a:moveTo>
                    <a:pt x="133350" y="0"/>
                  </a:moveTo>
                  <a:lnTo>
                    <a:pt x="144779" y="0"/>
                  </a:lnTo>
                </a:path>
                <a:path w="2979420">
                  <a:moveTo>
                    <a:pt x="156210" y="0"/>
                  </a:moveTo>
                  <a:lnTo>
                    <a:pt x="166370" y="0"/>
                  </a:lnTo>
                </a:path>
                <a:path w="2979420">
                  <a:moveTo>
                    <a:pt x="177800" y="0"/>
                  </a:moveTo>
                  <a:lnTo>
                    <a:pt x="189229" y="0"/>
                  </a:lnTo>
                </a:path>
                <a:path w="2979420">
                  <a:moveTo>
                    <a:pt x="200660" y="0"/>
                  </a:moveTo>
                  <a:lnTo>
                    <a:pt x="210820" y="0"/>
                  </a:lnTo>
                </a:path>
                <a:path w="2979420">
                  <a:moveTo>
                    <a:pt x="222250" y="0"/>
                  </a:moveTo>
                  <a:lnTo>
                    <a:pt x="233679" y="0"/>
                  </a:lnTo>
                </a:path>
                <a:path w="2979420">
                  <a:moveTo>
                    <a:pt x="245110" y="0"/>
                  </a:moveTo>
                  <a:lnTo>
                    <a:pt x="256539" y="0"/>
                  </a:lnTo>
                </a:path>
                <a:path w="2979420">
                  <a:moveTo>
                    <a:pt x="266700" y="0"/>
                  </a:moveTo>
                  <a:lnTo>
                    <a:pt x="278129" y="0"/>
                  </a:lnTo>
                </a:path>
                <a:path w="2979420">
                  <a:moveTo>
                    <a:pt x="289560" y="0"/>
                  </a:moveTo>
                  <a:lnTo>
                    <a:pt x="300989" y="0"/>
                  </a:lnTo>
                </a:path>
                <a:path w="2979420">
                  <a:moveTo>
                    <a:pt x="312420" y="0"/>
                  </a:moveTo>
                  <a:lnTo>
                    <a:pt x="322579" y="0"/>
                  </a:lnTo>
                </a:path>
                <a:path w="2979420">
                  <a:moveTo>
                    <a:pt x="334010" y="0"/>
                  </a:moveTo>
                  <a:lnTo>
                    <a:pt x="345440" y="0"/>
                  </a:lnTo>
                </a:path>
                <a:path w="2979420">
                  <a:moveTo>
                    <a:pt x="356870" y="0"/>
                  </a:moveTo>
                  <a:lnTo>
                    <a:pt x="367029" y="0"/>
                  </a:lnTo>
                </a:path>
                <a:path w="2979420">
                  <a:moveTo>
                    <a:pt x="378459" y="0"/>
                  </a:moveTo>
                  <a:lnTo>
                    <a:pt x="389890" y="0"/>
                  </a:lnTo>
                </a:path>
                <a:path w="2979420">
                  <a:moveTo>
                    <a:pt x="401320" y="0"/>
                  </a:moveTo>
                  <a:lnTo>
                    <a:pt x="412750" y="0"/>
                  </a:lnTo>
                </a:path>
                <a:path w="2979420">
                  <a:moveTo>
                    <a:pt x="422909" y="0"/>
                  </a:moveTo>
                  <a:lnTo>
                    <a:pt x="434340" y="0"/>
                  </a:lnTo>
                </a:path>
                <a:path w="2979420">
                  <a:moveTo>
                    <a:pt x="445770" y="0"/>
                  </a:moveTo>
                  <a:lnTo>
                    <a:pt x="457200" y="0"/>
                  </a:lnTo>
                </a:path>
                <a:path w="2979420">
                  <a:moveTo>
                    <a:pt x="468629" y="0"/>
                  </a:moveTo>
                  <a:lnTo>
                    <a:pt x="478790" y="0"/>
                  </a:lnTo>
                </a:path>
                <a:path w="2979420">
                  <a:moveTo>
                    <a:pt x="490220" y="0"/>
                  </a:moveTo>
                  <a:lnTo>
                    <a:pt x="501650" y="0"/>
                  </a:lnTo>
                </a:path>
                <a:path w="2979420">
                  <a:moveTo>
                    <a:pt x="513079" y="0"/>
                  </a:moveTo>
                  <a:lnTo>
                    <a:pt x="524509" y="0"/>
                  </a:lnTo>
                </a:path>
                <a:path w="2979420">
                  <a:moveTo>
                    <a:pt x="534670" y="0"/>
                  </a:moveTo>
                  <a:lnTo>
                    <a:pt x="546100" y="0"/>
                  </a:lnTo>
                </a:path>
                <a:path w="2979420">
                  <a:moveTo>
                    <a:pt x="557529" y="0"/>
                  </a:moveTo>
                  <a:lnTo>
                    <a:pt x="568959" y="0"/>
                  </a:lnTo>
                </a:path>
                <a:path w="2979420">
                  <a:moveTo>
                    <a:pt x="579120" y="0"/>
                  </a:moveTo>
                  <a:lnTo>
                    <a:pt x="590550" y="0"/>
                  </a:lnTo>
                </a:path>
                <a:path w="2979420">
                  <a:moveTo>
                    <a:pt x="601979" y="0"/>
                  </a:moveTo>
                  <a:lnTo>
                    <a:pt x="613409" y="0"/>
                  </a:lnTo>
                </a:path>
                <a:path w="2979420">
                  <a:moveTo>
                    <a:pt x="624840" y="0"/>
                  </a:moveTo>
                  <a:lnTo>
                    <a:pt x="635000" y="0"/>
                  </a:lnTo>
                </a:path>
                <a:path w="2979420">
                  <a:moveTo>
                    <a:pt x="646429" y="0"/>
                  </a:moveTo>
                  <a:lnTo>
                    <a:pt x="657859" y="0"/>
                  </a:lnTo>
                </a:path>
                <a:path w="2979420">
                  <a:moveTo>
                    <a:pt x="669290" y="0"/>
                  </a:moveTo>
                  <a:lnTo>
                    <a:pt x="680720" y="0"/>
                  </a:lnTo>
                </a:path>
                <a:path w="2979420">
                  <a:moveTo>
                    <a:pt x="690879" y="0"/>
                  </a:moveTo>
                  <a:lnTo>
                    <a:pt x="702309" y="0"/>
                  </a:lnTo>
                </a:path>
                <a:path w="2979420">
                  <a:moveTo>
                    <a:pt x="713740" y="0"/>
                  </a:moveTo>
                  <a:lnTo>
                    <a:pt x="725170" y="0"/>
                  </a:lnTo>
                </a:path>
                <a:path w="2979420">
                  <a:moveTo>
                    <a:pt x="735329" y="0"/>
                  </a:moveTo>
                  <a:lnTo>
                    <a:pt x="746759" y="0"/>
                  </a:lnTo>
                </a:path>
                <a:path w="2979420">
                  <a:moveTo>
                    <a:pt x="758190" y="0"/>
                  </a:moveTo>
                  <a:lnTo>
                    <a:pt x="769620" y="0"/>
                  </a:lnTo>
                </a:path>
                <a:path w="2979420">
                  <a:moveTo>
                    <a:pt x="781050" y="0"/>
                  </a:moveTo>
                  <a:lnTo>
                    <a:pt x="791209" y="0"/>
                  </a:lnTo>
                </a:path>
                <a:path w="2979420">
                  <a:moveTo>
                    <a:pt x="802640" y="0"/>
                  </a:moveTo>
                  <a:lnTo>
                    <a:pt x="814070" y="0"/>
                  </a:lnTo>
                </a:path>
                <a:path w="2979420">
                  <a:moveTo>
                    <a:pt x="825500" y="0"/>
                  </a:moveTo>
                  <a:lnTo>
                    <a:pt x="836929" y="0"/>
                  </a:lnTo>
                </a:path>
                <a:path w="2979420">
                  <a:moveTo>
                    <a:pt x="847090" y="0"/>
                  </a:moveTo>
                  <a:lnTo>
                    <a:pt x="858520" y="0"/>
                  </a:lnTo>
                </a:path>
                <a:path w="2979420">
                  <a:moveTo>
                    <a:pt x="869950" y="0"/>
                  </a:moveTo>
                  <a:lnTo>
                    <a:pt x="881379" y="0"/>
                  </a:lnTo>
                </a:path>
                <a:path w="2979420">
                  <a:moveTo>
                    <a:pt x="892809" y="0"/>
                  </a:moveTo>
                  <a:lnTo>
                    <a:pt x="902970" y="0"/>
                  </a:lnTo>
                </a:path>
                <a:path w="2979420">
                  <a:moveTo>
                    <a:pt x="914400" y="0"/>
                  </a:moveTo>
                  <a:lnTo>
                    <a:pt x="925829" y="0"/>
                  </a:lnTo>
                </a:path>
                <a:path w="2979420">
                  <a:moveTo>
                    <a:pt x="937259" y="0"/>
                  </a:moveTo>
                  <a:lnTo>
                    <a:pt x="947420" y="0"/>
                  </a:lnTo>
                </a:path>
                <a:path w="2979420">
                  <a:moveTo>
                    <a:pt x="958850" y="0"/>
                  </a:moveTo>
                  <a:lnTo>
                    <a:pt x="970279" y="0"/>
                  </a:lnTo>
                </a:path>
                <a:path w="2979420">
                  <a:moveTo>
                    <a:pt x="981709" y="0"/>
                  </a:moveTo>
                  <a:lnTo>
                    <a:pt x="993140" y="0"/>
                  </a:lnTo>
                </a:path>
                <a:path w="2979420">
                  <a:moveTo>
                    <a:pt x="1003300" y="0"/>
                  </a:moveTo>
                  <a:lnTo>
                    <a:pt x="1014729" y="0"/>
                  </a:lnTo>
                </a:path>
                <a:path w="2979420">
                  <a:moveTo>
                    <a:pt x="1026159" y="0"/>
                  </a:moveTo>
                  <a:lnTo>
                    <a:pt x="1037590" y="0"/>
                  </a:lnTo>
                </a:path>
                <a:path w="2979420">
                  <a:moveTo>
                    <a:pt x="1049020" y="0"/>
                  </a:moveTo>
                  <a:lnTo>
                    <a:pt x="1059179" y="0"/>
                  </a:lnTo>
                </a:path>
                <a:path w="2979420">
                  <a:moveTo>
                    <a:pt x="1070609" y="0"/>
                  </a:moveTo>
                  <a:lnTo>
                    <a:pt x="1082040" y="0"/>
                  </a:lnTo>
                </a:path>
                <a:path w="2979420">
                  <a:moveTo>
                    <a:pt x="1093470" y="0"/>
                  </a:moveTo>
                  <a:lnTo>
                    <a:pt x="1103629" y="0"/>
                  </a:lnTo>
                </a:path>
                <a:path w="2979420">
                  <a:moveTo>
                    <a:pt x="1115059" y="0"/>
                  </a:moveTo>
                  <a:lnTo>
                    <a:pt x="1126490" y="0"/>
                  </a:lnTo>
                </a:path>
                <a:path w="2979420">
                  <a:moveTo>
                    <a:pt x="1137920" y="0"/>
                  </a:moveTo>
                  <a:lnTo>
                    <a:pt x="1149350" y="0"/>
                  </a:lnTo>
                </a:path>
                <a:path w="2979420">
                  <a:moveTo>
                    <a:pt x="1159509" y="0"/>
                  </a:moveTo>
                  <a:lnTo>
                    <a:pt x="1170940" y="0"/>
                  </a:lnTo>
                </a:path>
                <a:path w="2979420">
                  <a:moveTo>
                    <a:pt x="1182370" y="0"/>
                  </a:moveTo>
                  <a:lnTo>
                    <a:pt x="1193800" y="0"/>
                  </a:lnTo>
                </a:path>
                <a:path w="2979420">
                  <a:moveTo>
                    <a:pt x="1205229" y="0"/>
                  </a:moveTo>
                  <a:lnTo>
                    <a:pt x="1215390" y="0"/>
                  </a:lnTo>
                </a:path>
                <a:path w="2979420">
                  <a:moveTo>
                    <a:pt x="1226820" y="0"/>
                  </a:moveTo>
                  <a:lnTo>
                    <a:pt x="1238250" y="0"/>
                  </a:lnTo>
                </a:path>
                <a:path w="2979420">
                  <a:moveTo>
                    <a:pt x="1249679" y="0"/>
                  </a:moveTo>
                  <a:lnTo>
                    <a:pt x="1259840" y="0"/>
                  </a:lnTo>
                </a:path>
                <a:path w="2979420">
                  <a:moveTo>
                    <a:pt x="1271270" y="0"/>
                  </a:moveTo>
                  <a:lnTo>
                    <a:pt x="1282700" y="0"/>
                  </a:lnTo>
                </a:path>
                <a:path w="2979420">
                  <a:moveTo>
                    <a:pt x="1294129" y="0"/>
                  </a:moveTo>
                  <a:lnTo>
                    <a:pt x="1305559" y="0"/>
                  </a:lnTo>
                </a:path>
                <a:path w="2979420">
                  <a:moveTo>
                    <a:pt x="1315720" y="0"/>
                  </a:moveTo>
                  <a:lnTo>
                    <a:pt x="1327150" y="0"/>
                  </a:lnTo>
                </a:path>
                <a:path w="2979420">
                  <a:moveTo>
                    <a:pt x="1338579" y="0"/>
                  </a:moveTo>
                  <a:lnTo>
                    <a:pt x="1350009" y="0"/>
                  </a:lnTo>
                </a:path>
                <a:path w="2979420">
                  <a:moveTo>
                    <a:pt x="1361440" y="0"/>
                  </a:moveTo>
                  <a:lnTo>
                    <a:pt x="1371600" y="0"/>
                  </a:lnTo>
                </a:path>
                <a:path w="2979420">
                  <a:moveTo>
                    <a:pt x="1383029" y="0"/>
                  </a:moveTo>
                  <a:lnTo>
                    <a:pt x="1394459" y="0"/>
                  </a:lnTo>
                </a:path>
                <a:path w="2979420">
                  <a:moveTo>
                    <a:pt x="1405890" y="0"/>
                  </a:moveTo>
                  <a:lnTo>
                    <a:pt x="1417320" y="0"/>
                  </a:lnTo>
                </a:path>
                <a:path w="2979420">
                  <a:moveTo>
                    <a:pt x="1427479" y="0"/>
                  </a:moveTo>
                  <a:lnTo>
                    <a:pt x="1438909" y="0"/>
                  </a:lnTo>
                </a:path>
                <a:path w="2979420">
                  <a:moveTo>
                    <a:pt x="1450340" y="0"/>
                  </a:moveTo>
                  <a:lnTo>
                    <a:pt x="1461770" y="0"/>
                  </a:lnTo>
                </a:path>
                <a:path w="2979420">
                  <a:moveTo>
                    <a:pt x="1471929" y="0"/>
                  </a:moveTo>
                  <a:lnTo>
                    <a:pt x="1483359" y="0"/>
                  </a:lnTo>
                </a:path>
                <a:path w="2979420">
                  <a:moveTo>
                    <a:pt x="1494790" y="0"/>
                  </a:moveTo>
                  <a:lnTo>
                    <a:pt x="1506220" y="0"/>
                  </a:lnTo>
                </a:path>
                <a:path w="2979420">
                  <a:moveTo>
                    <a:pt x="1517650" y="0"/>
                  </a:moveTo>
                  <a:lnTo>
                    <a:pt x="1527809" y="0"/>
                  </a:lnTo>
                </a:path>
                <a:path w="2979420">
                  <a:moveTo>
                    <a:pt x="1539240" y="0"/>
                  </a:moveTo>
                  <a:lnTo>
                    <a:pt x="1550670" y="0"/>
                  </a:lnTo>
                </a:path>
                <a:path w="2979420">
                  <a:moveTo>
                    <a:pt x="1562100" y="0"/>
                  </a:moveTo>
                  <a:lnTo>
                    <a:pt x="1573529" y="0"/>
                  </a:lnTo>
                </a:path>
                <a:path w="2979420">
                  <a:moveTo>
                    <a:pt x="1583690" y="0"/>
                  </a:moveTo>
                  <a:lnTo>
                    <a:pt x="1595120" y="0"/>
                  </a:lnTo>
                </a:path>
                <a:path w="2979420">
                  <a:moveTo>
                    <a:pt x="1606550" y="0"/>
                  </a:moveTo>
                  <a:lnTo>
                    <a:pt x="1617979" y="0"/>
                  </a:lnTo>
                </a:path>
                <a:path w="2979420">
                  <a:moveTo>
                    <a:pt x="1628140" y="0"/>
                  </a:moveTo>
                  <a:lnTo>
                    <a:pt x="1639570" y="0"/>
                  </a:lnTo>
                </a:path>
                <a:path w="2979420">
                  <a:moveTo>
                    <a:pt x="1651000" y="0"/>
                  </a:moveTo>
                  <a:lnTo>
                    <a:pt x="1662429" y="0"/>
                  </a:lnTo>
                </a:path>
                <a:path w="2979420">
                  <a:moveTo>
                    <a:pt x="1673859" y="0"/>
                  </a:moveTo>
                  <a:lnTo>
                    <a:pt x="1684020" y="0"/>
                  </a:lnTo>
                </a:path>
                <a:path w="2979420">
                  <a:moveTo>
                    <a:pt x="1695450" y="0"/>
                  </a:moveTo>
                  <a:lnTo>
                    <a:pt x="1706879" y="0"/>
                  </a:lnTo>
                </a:path>
                <a:path w="2979420">
                  <a:moveTo>
                    <a:pt x="1718309" y="0"/>
                  </a:moveTo>
                  <a:lnTo>
                    <a:pt x="1729740" y="0"/>
                  </a:lnTo>
                </a:path>
                <a:path w="2979420">
                  <a:moveTo>
                    <a:pt x="1739900" y="0"/>
                  </a:moveTo>
                  <a:lnTo>
                    <a:pt x="1751329" y="0"/>
                  </a:lnTo>
                </a:path>
                <a:path w="2979420">
                  <a:moveTo>
                    <a:pt x="1762759" y="0"/>
                  </a:moveTo>
                  <a:lnTo>
                    <a:pt x="1774190" y="0"/>
                  </a:lnTo>
                </a:path>
                <a:path w="2979420">
                  <a:moveTo>
                    <a:pt x="1784350" y="0"/>
                  </a:moveTo>
                  <a:lnTo>
                    <a:pt x="1795779" y="0"/>
                  </a:lnTo>
                </a:path>
                <a:path w="2979420">
                  <a:moveTo>
                    <a:pt x="1807209" y="0"/>
                  </a:moveTo>
                  <a:lnTo>
                    <a:pt x="1818640" y="0"/>
                  </a:lnTo>
                </a:path>
                <a:path w="2979420">
                  <a:moveTo>
                    <a:pt x="1830070" y="0"/>
                  </a:moveTo>
                  <a:lnTo>
                    <a:pt x="1840229" y="0"/>
                  </a:lnTo>
                </a:path>
                <a:path w="2979420">
                  <a:moveTo>
                    <a:pt x="1851659" y="0"/>
                  </a:moveTo>
                  <a:lnTo>
                    <a:pt x="1863090" y="0"/>
                  </a:lnTo>
                </a:path>
                <a:path w="2979420">
                  <a:moveTo>
                    <a:pt x="1874520" y="0"/>
                  </a:moveTo>
                  <a:lnTo>
                    <a:pt x="1885950" y="0"/>
                  </a:lnTo>
                </a:path>
                <a:path w="2979420">
                  <a:moveTo>
                    <a:pt x="1896109" y="0"/>
                  </a:moveTo>
                  <a:lnTo>
                    <a:pt x="1907540" y="0"/>
                  </a:lnTo>
                </a:path>
                <a:path w="2979420">
                  <a:moveTo>
                    <a:pt x="1918970" y="0"/>
                  </a:moveTo>
                  <a:lnTo>
                    <a:pt x="1930400" y="0"/>
                  </a:lnTo>
                </a:path>
                <a:path w="2979420">
                  <a:moveTo>
                    <a:pt x="1941829" y="0"/>
                  </a:moveTo>
                  <a:lnTo>
                    <a:pt x="1951990" y="0"/>
                  </a:lnTo>
                </a:path>
                <a:path w="2979420">
                  <a:moveTo>
                    <a:pt x="1963420" y="0"/>
                  </a:moveTo>
                  <a:lnTo>
                    <a:pt x="1974850" y="0"/>
                  </a:lnTo>
                </a:path>
                <a:path w="2979420">
                  <a:moveTo>
                    <a:pt x="1986279" y="0"/>
                  </a:moveTo>
                  <a:lnTo>
                    <a:pt x="1996440" y="0"/>
                  </a:lnTo>
                </a:path>
                <a:path w="2979420">
                  <a:moveTo>
                    <a:pt x="2007870" y="0"/>
                  </a:moveTo>
                  <a:lnTo>
                    <a:pt x="2019300" y="0"/>
                  </a:lnTo>
                </a:path>
                <a:path w="2979420">
                  <a:moveTo>
                    <a:pt x="2030729" y="0"/>
                  </a:moveTo>
                  <a:lnTo>
                    <a:pt x="2042159" y="0"/>
                  </a:lnTo>
                </a:path>
                <a:path w="2979420">
                  <a:moveTo>
                    <a:pt x="2052320" y="0"/>
                  </a:moveTo>
                  <a:lnTo>
                    <a:pt x="2063750" y="0"/>
                  </a:lnTo>
                </a:path>
                <a:path w="2979420">
                  <a:moveTo>
                    <a:pt x="2075179" y="0"/>
                  </a:moveTo>
                  <a:lnTo>
                    <a:pt x="2086609" y="0"/>
                  </a:lnTo>
                </a:path>
                <a:path w="2979420">
                  <a:moveTo>
                    <a:pt x="2098040" y="0"/>
                  </a:moveTo>
                  <a:lnTo>
                    <a:pt x="2108200" y="0"/>
                  </a:lnTo>
                </a:path>
                <a:path w="2979420">
                  <a:moveTo>
                    <a:pt x="2119629" y="0"/>
                  </a:moveTo>
                  <a:lnTo>
                    <a:pt x="2131059" y="0"/>
                  </a:lnTo>
                </a:path>
                <a:path w="2979420">
                  <a:moveTo>
                    <a:pt x="2142490" y="0"/>
                  </a:moveTo>
                  <a:lnTo>
                    <a:pt x="2152650" y="0"/>
                  </a:lnTo>
                </a:path>
                <a:path w="2979420">
                  <a:moveTo>
                    <a:pt x="2164079" y="0"/>
                  </a:moveTo>
                  <a:lnTo>
                    <a:pt x="2175509" y="0"/>
                  </a:lnTo>
                </a:path>
                <a:path w="2979420">
                  <a:moveTo>
                    <a:pt x="2186940" y="0"/>
                  </a:moveTo>
                  <a:lnTo>
                    <a:pt x="2198370" y="0"/>
                  </a:lnTo>
                </a:path>
                <a:path w="2979420">
                  <a:moveTo>
                    <a:pt x="2208529" y="0"/>
                  </a:moveTo>
                  <a:lnTo>
                    <a:pt x="2219959" y="0"/>
                  </a:lnTo>
                </a:path>
                <a:path w="2979420">
                  <a:moveTo>
                    <a:pt x="2231390" y="0"/>
                  </a:moveTo>
                  <a:lnTo>
                    <a:pt x="2242820" y="0"/>
                  </a:lnTo>
                </a:path>
                <a:path w="2979420">
                  <a:moveTo>
                    <a:pt x="2254250" y="0"/>
                  </a:moveTo>
                  <a:lnTo>
                    <a:pt x="2264409" y="0"/>
                  </a:lnTo>
                </a:path>
                <a:path w="2979420">
                  <a:moveTo>
                    <a:pt x="2275840" y="0"/>
                  </a:moveTo>
                  <a:lnTo>
                    <a:pt x="2287270" y="0"/>
                  </a:lnTo>
                </a:path>
                <a:path w="2979420">
                  <a:moveTo>
                    <a:pt x="2298700" y="0"/>
                  </a:moveTo>
                  <a:lnTo>
                    <a:pt x="2310129" y="0"/>
                  </a:lnTo>
                </a:path>
                <a:path w="2979420">
                  <a:moveTo>
                    <a:pt x="2320290" y="0"/>
                  </a:moveTo>
                  <a:lnTo>
                    <a:pt x="2331720" y="0"/>
                  </a:lnTo>
                </a:path>
                <a:path w="2979420">
                  <a:moveTo>
                    <a:pt x="2343150" y="0"/>
                  </a:moveTo>
                  <a:lnTo>
                    <a:pt x="2354579" y="0"/>
                  </a:lnTo>
                </a:path>
                <a:path w="2979420">
                  <a:moveTo>
                    <a:pt x="2364740" y="0"/>
                  </a:moveTo>
                  <a:lnTo>
                    <a:pt x="2376170" y="0"/>
                  </a:lnTo>
                </a:path>
                <a:path w="2979420">
                  <a:moveTo>
                    <a:pt x="2387600" y="0"/>
                  </a:moveTo>
                  <a:lnTo>
                    <a:pt x="2399029" y="0"/>
                  </a:lnTo>
                </a:path>
                <a:path w="2979420">
                  <a:moveTo>
                    <a:pt x="2410459" y="0"/>
                  </a:moveTo>
                  <a:lnTo>
                    <a:pt x="2420620" y="0"/>
                  </a:lnTo>
                </a:path>
                <a:path w="2979420">
                  <a:moveTo>
                    <a:pt x="2432050" y="0"/>
                  </a:moveTo>
                  <a:lnTo>
                    <a:pt x="2443479" y="0"/>
                  </a:lnTo>
                </a:path>
                <a:path w="2979420">
                  <a:moveTo>
                    <a:pt x="2454909" y="0"/>
                  </a:moveTo>
                  <a:lnTo>
                    <a:pt x="2466340" y="0"/>
                  </a:lnTo>
                </a:path>
                <a:path w="2979420">
                  <a:moveTo>
                    <a:pt x="2476500" y="0"/>
                  </a:moveTo>
                  <a:lnTo>
                    <a:pt x="2487929" y="0"/>
                  </a:lnTo>
                </a:path>
                <a:path w="2979420">
                  <a:moveTo>
                    <a:pt x="2499359" y="0"/>
                  </a:moveTo>
                  <a:lnTo>
                    <a:pt x="2510790" y="0"/>
                  </a:lnTo>
                </a:path>
                <a:path w="2979420">
                  <a:moveTo>
                    <a:pt x="2520950" y="0"/>
                  </a:moveTo>
                  <a:lnTo>
                    <a:pt x="2532379" y="0"/>
                  </a:lnTo>
                </a:path>
                <a:path w="2979420">
                  <a:moveTo>
                    <a:pt x="2543809" y="0"/>
                  </a:moveTo>
                  <a:lnTo>
                    <a:pt x="2555240" y="0"/>
                  </a:lnTo>
                </a:path>
                <a:path w="2979420">
                  <a:moveTo>
                    <a:pt x="2566670" y="0"/>
                  </a:moveTo>
                  <a:lnTo>
                    <a:pt x="2576829" y="0"/>
                  </a:lnTo>
                </a:path>
                <a:path w="2979420">
                  <a:moveTo>
                    <a:pt x="2588259" y="0"/>
                  </a:moveTo>
                  <a:lnTo>
                    <a:pt x="2599690" y="0"/>
                  </a:lnTo>
                </a:path>
                <a:path w="2979420">
                  <a:moveTo>
                    <a:pt x="2611120" y="0"/>
                  </a:moveTo>
                  <a:lnTo>
                    <a:pt x="2622550" y="0"/>
                  </a:lnTo>
                </a:path>
                <a:path w="2979420">
                  <a:moveTo>
                    <a:pt x="2632709" y="0"/>
                  </a:moveTo>
                  <a:lnTo>
                    <a:pt x="2644140" y="0"/>
                  </a:lnTo>
                </a:path>
                <a:path w="2979420">
                  <a:moveTo>
                    <a:pt x="2655570" y="0"/>
                  </a:moveTo>
                  <a:lnTo>
                    <a:pt x="2667000" y="0"/>
                  </a:lnTo>
                </a:path>
                <a:path w="2979420">
                  <a:moveTo>
                    <a:pt x="2677159" y="0"/>
                  </a:moveTo>
                  <a:lnTo>
                    <a:pt x="2688590" y="0"/>
                  </a:lnTo>
                </a:path>
                <a:path w="2979420">
                  <a:moveTo>
                    <a:pt x="2700020" y="0"/>
                  </a:moveTo>
                  <a:lnTo>
                    <a:pt x="2711450" y="0"/>
                  </a:lnTo>
                </a:path>
                <a:path w="2979420">
                  <a:moveTo>
                    <a:pt x="2722879" y="0"/>
                  </a:moveTo>
                  <a:lnTo>
                    <a:pt x="2733040" y="0"/>
                  </a:lnTo>
                </a:path>
                <a:path w="2979420">
                  <a:moveTo>
                    <a:pt x="2744470" y="0"/>
                  </a:moveTo>
                  <a:lnTo>
                    <a:pt x="2755900" y="0"/>
                  </a:lnTo>
                </a:path>
                <a:path w="2979420">
                  <a:moveTo>
                    <a:pt x="2767329" y="0"/>
                  </a:moveTo>
                  <a:lnTo>
                    <a:pt x="2778759" y="0"/>
                  </a:lnTo>
                </a:path>
                <a:path w="2979420">
                  <a:moveTo>
                    <a:pt x="2788920" y="0"/>
                  </a:moveTo>
                  <a:lnTo>
                    <a:pt x="2800350" y="0"/>
                  </a:lnTo>
                </a:path>
                <a:path w="2979420">
                  <a:moveTo>
                    <a:pt x="2811779" y="0"/>
                  </a:moveTo>
                  <a:lnTo>
                    <a:pt x="2823209" y="0"/>
                  </a:lnTo>
                </a:path>
                <a:path w="2979420">
                  <a:moveTo>
                    <a:pt x="2834640" y="0"/>
                  </a:moveTo>
                  <a:lnTo>
                    <a:pt x="2844800" y="0"/>
                  </a:lnTo>
                </a:path>
                <a:path w="2979420">
                  <a:moveTo>
                    <a:pt x="2856229" y="0"/>
                  </a:moveTo>
                  <a:lnTo>
                    <a:pt x="2867659" y="0"/>
                  </a:lnTo>
                </a:path>
                <a:path w="2979420">
                  <a:moveTo>
                    <a:pt x="2879090" y="0"/>
                  </a:moveTo>
                  <a:lnTo>
                    <a:pt x="2889250" y="0"/>
                  </a:lnTo>
                </a:path>
                <a:path w="2979420">
                  <a:moveTo>
                    <a:pt x="2900679" y="0"/>
                  </a:moveTo>
                  <a:lnTo>
                    <a:pt x="2912109" y="0"/>
                  </a:lnTo>
                </a:path>
                <a:path w="2979420">
                  <a:moveTo>
                    <a:pt x="2923540" y="0"/>
                  </a:moveTo>
                  <a:lnTo>
                    <a:pt x="2934970" y="0"/>
                  </a:lnTo>
                </a:path>
                <a:path w="2979420">
                  <a:moveTo>
                    <a:pt x="2945129" y="0"/>
                  </a:moveTo>
                  <a:lnTo>
                    <a:pt x="2956559" y="0"/>
                  </a:lnTo>
                </a:path>
                <a:path w="2979420">
                  <a:moveTo>
                    <a:pt x="2967990" y="0"/>
                  </a:moveTo>
                  <a:lnTo>
                    <a:pt x="297942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5">
              <a:extLst>
                <a:ext uri="{FF2B5EF4-FFF2-40B4-BE49-F238E27FC236}">
                  <a16:creationId xmlns:a16="http://schemas.microsoft.com/office/drawing/2014/main" xmlns="" id="{D6A7647A-61CF-46AF-91E1-12505E2C2E4A}"/>
                </a:ext>
              </a:extLst>
            </p:cNvPr>
            <p:cNvSpPr/>
            <p:nvPr/>
          </p:nvSpPr>
          <p:spPr>
            <a:xfrm>
              <a:off x="9138285" y="421703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30" y="0"/>
                  </a:lnTo>
                </a:path>
                <a:path w="11429" h="67310">
                  <a:moveTo>
                    <a:pt x="0" y="22860"/>
                  </a:moveTo>
                  <a:lnTo>
                    <a:pt x="11430" y="22860"/>
                  </a:lnTo>
                </a:path>
                <a:path w="11429" h="67310">
                  <a:moveTo>
                    <a:pt x="0" y="44450"/>
                  </a:moveTo>
                  <a:lnTo>
                    <a:pt x="11430" y="44450"/>
                  </a:lnTo>
                </a:path>
                <a:path w="11429" h="67310">
                  <a:moveTo>
                    <a:pt x="0" y="67310"/>
                  </a:moveTo>
                  <a:lnTo>
                    <a:pt x="11430" y="6731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6">
              <a:extLst>
                <a:ext uri="{FF2B5EF4-FFF2-40B4-BE49-F238E27FC236}">
                  <a16:creationId xmlns:a16="http://schemas.microsoft.com/office/drawing/2014/main" xmlns="" id="{93E8D9DA-7FE4-4425-9EC6-4F5D99F3535E}"/>
                </a:ext>
              </a:extLst>
            </p:cNvPr>
            <p:cNvSpPr/>
            <p:nvPr/>
          </p:nvSpPr>
          <p:spPr>
            <a:xfrm>
              <a:off x="9138285" y="43732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30" y="0"/>
                  </a:lnTo>
                </a:path>
                <a:path w="11429" h="67310">
                  <a:moveTo>
                    <a:pt x="0" y="22859"/>
                  </a:moveTo>
                  <a:lnTo>
                    <a:pt x="11430" y="22859"/>
                  </a:lnTo>
                </a:path>
                <a:path w="11429" h="67310">
                  <a:moveTo>
                    <a:pt x="0" y="44450"/>
                  </a:moveTo>
                  <a:lnTo>
                    <a:pt x="11430" y="44450"/>
                  </a:lnTo>
                </a:path>
                <a:path w="11429" h="67310">
                  <a:moveTo>
                    <a:pt x="0" y="67309"/>
                  </a:moveTo>
                  <a:lnTo>
                    <a:pt x="11430" y="67309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97">
              <a:extLst>
                <a:ext uri="{FF2B5EF4-FFF2-40B4-BE49-F238E27FC236}">
                  <a16:creationId xmlns:a16="http://schemas.microsoft.com/office/drawing/2014/main" xmlns="" id="{56B7F465-7DE2-4CF4-A734-F33569EEAF66}"/>
                </a:ext>
              </a:extLst>
            </p:cNvPr>
            <p:cNvSpPr/>
            <p:nvPr/>
          </p:nvSpPr>
          <p:spPr>
            <a:xfrm>
              <a:off x="9138285" y="448500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0" y="0"/>
                  </a:moveTo>
                  <a:lnTo>
                    <a:pt x="11430" y="0"/>
                  </a:lnTo>
                </a:path>
                <a:path w="11429" h="111760">
                  <a:moveTo>
                    <a:pt x="0" y="22860"/>
                  </a:moveTo>
                  <a:lnTo>
                    <a:pt x="11430" y="22860"/>
                  </a:lnTo>
                </a:path>
                <a:path w="11429" h="111760">
                  <a:moveTo>
                    <a:pt x="0" y="44450"/>
                  </a:moveTo>
                  <a:lnTo>
                    <a:pt x="11430" y="44450"/>
                  </a:lnTo>
                </a:path>
                <a:path w="11429" h="111760">
                  <a:moveTo>
                    <a:pt x="0" y="67310"/>
                  </a:moveTo>
                  <a:lnTo>
                    <a:pt x="11430" y="67310"/>
                  </a:lnTo>
                </a:path>
                <a:path w="11429" h="111760">
                  <a:moveTo>
                    <a:pt x="0" y="88900"/>
                  </a:moveTo>
                  <a:lnTo>
                    <a:pt x="11430" y="88900"/>
                  </a:lnTo>
                </a:path>
                <a:path w="11429" h="111760">
                  <a:moveTo>
                    <a:pt x="0" y="111760"/>
                  </a:moveTo>
                  <a:lnTo>
                    <a:pt x="11430" y="11176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98">
              <a:extLst>
                <a:ext uri="{FF2B5EF4-FFF2-40B4-BE49-F238E27FC236}">
                  <a16:creationId xmlns:a16="http://schemas.microsoft.com/office/drawing/2014/main" xmlns="" id="{CC326A58-3A9A-4DA3-8BEF-C77956CB58E8}"/>
                </a:ext>
              </a:extLst>
            </p:cNvPr>
            <p:cNvSpPr/>
            <p:nvPr/>
          </p:nvSpPr>
          <p:spPr>
            <a:xfrm>
              <a:off x="9138285" y="495363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30" y="0"/>
                  </a:lnTo>
                </a:path>
                <a:path w="11429" h="67310">
                  <a:moveTo>
                    <a:pt x="0" y="22860"/>
                  </a:moveTo>
                  <a:lnTo>
                    <a:pt x="11430" y="22860"/>
                  </a:lnTo>
                </a:path>
                <a:path w="11429" h="67310">
                  <a:moveTo>
                    <a:pt x="0" y="44450"/>
                  </a:moveTo>
                  <a:lnTo>
                    <a:pt x="11430" y="44450"/>
                  </a:lnTo>
                </a:path>
                <a:path w="11429" h="67310">
                  <a:moveTo>
                    <a:pt x="0" y="67310"/>
                  </a:moveTo>
                  <a:lnTo>
                    <a:pt x="11430" y="6731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99">
              <a:extLst>
                <a:ext uri="{FF2B5EF4-FFF2-40B4-BE49-F238E27FC236}">
                  <a16:creationId xmlns:a16="http://schemas.microsoft.com/office/drawing/2014/main" xmlns="" id="{57A33C11-511B-4D5B-BACC-CADF6CBD8F15}"/>
                </a:ext>
              </a:extLst>
            </p:cNvPr>
            <p:cNvSpPr/>
            <p:nvPr/>
          </p:nvSpPr>
          <p:spPr>
            <a:xfrm>
              <a:off x="9138285" y="51098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30" y="0"/>
                  </a:lnTo>
                </a:path>
                <a:path w="11429" h="67310">
                  <a:moveTo>
                    <a:pt x="0" y="22859"/>
                  </a:moveTo>
                  <a:lnTo>
                    <a:pt x="11430" y="22859"/>
                  </a:lnTo>
                </a:path>
                <a:path w="11429" h="67310">
                  <a:moveTo>
                    <a:pt x="0" y="44450"/>
                  </a:moveTo>
                  <a:lnTo>
                    <a:pt x="11430" y="44450"/>
                  </a:lnTo>
                </a:path>
                <a:path w="11429" h="67310">
                  <a:moveTo>
                    <a:pt x="0" y="67309"/>
                  </a:moveTo>
                  <a:lnTo>
                    <a:pt x="11430" y="67309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00">
              <a:extLst>
                <a:ext uri="{FF2B5EF4-FFF2-40B4-BE49-F238E27FC236}">
                  <a16:creationId xmlns:a16="http://schemas.microsoft.com/office/drawing/2014/main" xmlns="" id="{ECD8292E-25B3-47DF-BA16-30CE836406EA}"/>
                </a:ext>
              </a:extLst>
            </p:cNvPr>
            <p:cNvSpPr/>
            <p:nvPr/>
          </p:nvSpPr>
          <p:spPr>
            <a:xfrm>
              <a:off x="9138285" y="5377815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0" y="0"/>
                  </a:moveTo>
                  <a:lnTo>
                    <a:pt x="11430" y="0"/>
                  </a:lnTo>
                </a:path>
                <a:path w="11429" h="111760">
                  <a:moveTo>
                    <a:pt x="0" y="22860"/>
                  </a:moveTo>
                  <a:lnTo>
                    <a:pt x="11430" y="22860"/>
                  </a:lnTo>
                </a:path>
                <a:path w="11429" h="111760">
                  <a:moveTo>
                    <a:pt x="0" y="44450"/>
                  </a:moveTo>
                  <a:lnTo>
                    <a:pt x="11430" y="44450"/>
                  </a:lnTo>
                </a:path>
                <a:path w="11429" h="111760">
                  <a:moveTo>
                    <a:pt x="0" y="67310"/>
                  </a:moveTo>
                  <a:lnTo>
                    <a:pt x="11430" y="67310"/>
                  </a:lnTo>
                </a:path>
                <a:path w="11429" h="111760">
                  <a:moveTo>
                    <a:pt x="0" y="88900"/>
                  </a:moveTo>
                  <a:lnTo>
                    <a:pt x="11430" y="88900"/>
                  </a:lnTo>
                </a:path>
                <a:path w="11429" h="111760">
                  <a:moveTo>
                    <a:pt x="0" y="111760"/>
                  </a:moveTo>
                  <a:lnTo>
                    <a:pt x="11430" y="11176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101">
              <a:extLst>
                <a:ext uri="{FF2B5EF4-FFF2-40B4-BE49-F238E27FC236}">
                  <a16:creationId xmlns:a16="http://schemas.microsoft.com/office/drawing/2014/main" xmlns="" id="{738F52B5-7264-4CD5-AC8C-3FBF4E15212B}"/>
                </a:ext>
              </a:extLst>
            </p:cNvPr>
            <p:cNvSpPr/>
            <p:nvPr/>
          </p:nvSpPr>
          <p:spPr>
            <a:xfrm>
              <a:off x="9138285" y="553402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0" y="0"/>
                  </a:moveTo>
                  <a:lnTo>
                    <a:pt x="11430" y="0"/>
                  </a:lnTo>
                </a:path>
                <a:path w="11429" h="111760">
                  <a:moveTo>
                    <a:pt x="0" y="22859"/>
                  </a:moveTo>
                  <a:lnTo>
                    <a:pt x="11430" y="22859"/>
                  </a:lnTo>
                </a:path>
                <a:path w="11429" h="111760">
                  <a:moveTo>
                    <a:pt x="0" y="44450"/>
                  </a:moveTo>
                  <a:lnTo>
                    <a:pt x="11430" y="44450"/>
                  </a:lnTo>
                </a:path>
                <a:path w="11429" h="111760">
                  <a:moveTo>
                    <a:pt x="0" y="67309"/>
                  </a:moveTo>
                  <a:lnTo>
                    <a:pt x="11430" y="67309"/>
                  </a:lnTo>
                </a:path>
                <a:path w="11429" h="111760">
                  <a:moveTo>
                    <a:pt x="0" y="88900"/>
                  </a:moveTo>
                  <a:lnTo>
                    <a:pt x="11430" y="88900"/>
                  </a:lnTo>
                </a:path>
                <a:path w="11429" h="111760">
                  <a:moveTo>
                    <a:pt x="0" y="111759"/>
                  </a:moveTo>
                  <a:lnTo>
                    <a:pt x="11430" y="111759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02">
              <a:extLst>
                <a:ext uri="{FF2B5EF4-FFF2-40B4-BE49-F238E27FC236}">
                  <a16:creationId xmlns:a16="http://schemas.microsoft.com/office/drawing/2014/main" xmlns="" id="{C44126CF-067E-4E95-8D7C-A086DF53ADD9}"/>
                </a:ext>
              </a:extLst>
            </p:cNvPr>
            <p:cNvSpPr/>
            <p:nvPr/>
          </p:nvSpPr>
          <p:spPr>
            <a:xfrm>
              <a:off x="9138285" y="58464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30" y="0"/>
                  </a:lnTo>
                </a:path>
                <a:path w="11429" h="67310">
                  <a:moveTo>
                    <a:pt x="0" y="22859"/>
                  </a:moveTo>
                  <a:lnTo>
                    <a:pt x="11430" y="22859"/>
                  </a:lnTo>
                </a:path>
                <a:path w="11429" h="67310">
                  <a:moveTo>
                    <a:pt x="0" y="44449"/>
                  </a:moveTo>
                  <a:lnTo>
                    <a:pt x="11430" y="44449"/>
                  </a:lnTo>
                </a:path>
                <a:path w="11429" h="67310">
                  <a:moveTo>
                    <a:pt x="0" y="67309"/>
                  </a:moveTo>
                  <a:lnTo>
                    <a:pt x="11430" y="67309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03">
              <a:extLst>
                <a:ext uri="{FF2B5EF4-FFF2-40B4-BE49-F238E27FC236}">
                  <a16:creationId xmlns:a16="http://schemas.microsoft.com/office/drawing/2014/main" xmlns="" id="{3AAC56E7-217C-4582-9790-20344AC7EDA2}"/>
                </a:ext>
              </a:extLst>
            </p:cNvPr>
            <p:cNvSpPr/>
            <p:nvPr/>
          </p:nvSpPr>
          <p:spPr>
            <a:xfrm>
              <a:off x="9138285" y="6047104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0" y="0"/>
                  </a:moveTo>
                  <a:lnTo>
                    <a:pt x="11430" y="0"/>
                  </a:lnTo>
                </a:path>
                <a:path w="11429" h="22860">
                  <a:moveTo>
                    <a:pt x="0" y="22860"/>
                  </a:moveTo>
                  <a:lnTo>
                    <a:pt x="11430" y="22860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04">
              <a:extLst>
                <a:ext uri="{FF2B5EF4-FFF2-40B4-BE49-F238E27FC236}">
                  <a16:creationId xmlns:a16="http://schemas.microsoft.com/office/drawing/2014/main" xmlns="" id="{FB4C4102-C9D3-4B6A-8C28-BB83EB793250}"/>
                </a:ext>
              </a:extLst>
            </p:cNvPr>
            <p:cNvSpPr/>
            <p:nvPr/>
          </p:nvSpPr>
          <p:spPr>
            <a:xfrm>
              <a:off x="9138285" y="6583044"/>
              <a:ext cx="11430" cy="44450"/>
            </a:xfrm>
            <a:custGeom>
              <a:avLst/>
              <a:gdLst/>
              <a:ahLst/>
              <a:cxnLst/>
              <a:rect l="l" t="t" r="r" b="b"/>
              <a:pathLst>
                <a:path w="11429" h="44450">
                  <a:moveTo>
                    <a:pt x="0" y="0"/>
                  </a:moveTo>
                  <a:lnTo>
                    <a:pt x="11430" y="0"/>
                  </a:lnTo>
                </a:path>
                <a:path w="11429" h="44450">
                  <a:moveTo>
                    <a:pt x="0" y="22859"/>
                  </a:moveTo>
                  <a:lnTo>
                    <a:pt x="11430" y="22859"/>
                  </a:lnTo>
                </a:path>
                <a:path w="11429" h="44450">
                  <a:moveTo>
                    <a:pt x="0" y="44449"/>
                  </a:moveTo>
                  <a:lnTo>
                    <a:pt x="11430" y="44449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05">
              <a:extLst>
                <a:ext uri="{FF2B5EF4-FFF2-40B4-BE49-F238E27FC236}">
                  <a16:creationId xmlns:a16="http://schemas.microsoft.com/office/drawing/2014/main" xmlns="" id="{EAE690AE-407A-42A7-BDBC-E257E6AB4B04}"/>
                </a:ext>
              </a:extLst>
            </p:cNvPr>
            <p:cNvSpPr/>
            <p:nvPr/>
          </p:nvSpPr>
          <p:spPr>
            <a:xfrm>
              <a:off x="4578350" y="6643369"/>
              <a:ext cx="4564380" cy="0"/>
            </a:xfrm>
            <a:custGeom>
              <a:avLst/>
              <a:gdLst/>
              <a:ahLst/>
              <a:cxnLst/>
              <a:rect l="l" t="t" r="r" b="b"/>
              <a:pathLst>
                <a:path w="4564380">
                  <a:moveTo>
                    <a:pt x="4564380" y="0"/>
                  </a:moveTo>
                  <a:lnTo>
                    <a:pt x="4554220" y="0"/>
                  </a:lnTo>
                </a:path>
                <a:path w="4564380">
                  <a:moveTo>
                    <a:pt x="4542790" y="0"/>
                  </a:moveTo>
                  <a:lnTo>
                    <a:pt x="4531359" y="0"/>
                  </a:lnTo>
                </a:path>
                <a:path w="4564380">
                  <a:moveTo>
                    <a:pt x="4519930" y="0"/>
                  </a:moveTo>
                  <a:lnTo>
                    <a:pt x="4508500" y="0"/>
                  </a:lnTo>
                </a:path>
                <a:path w="4564380">
                  <a:moveTo>
                    <a:pt x="4498340" y="0"/>
                  </a:moveTo>
                  <a:lnTo>
                    <a:pt x="4486909" y="0"/>
                  </a:lnTo>
                </a:path>
                <a:path w="4564380">
                  <a:moveTo>
                    <a:pt x="4475480" y="0"/>
                  </a:moveTo>
                  <a:lnTo>
                    <a:pt x="4464050" y="0"/>
                  </a:lnTo>
                </a:path>
                <a:path w="4564380">
                  <a:moveTo>
                    <a:pt x="4453890" y="0"/>
                  </a:moveTo>
                  <a:lnTo>
                    <a:pt x="4442459" y="0"/>
                  </a:lnTo>
                </a:path>
                <a:path w="4564380">
                  <a:moveTo>
                    <a:pt x="4431030" y="0"/>
                  </a:moveTo>
                  <a:lnTo>
                    <a:pt x="4419600" y="0"/>
                  </a:lnTo>
                </a:path>
                <a:path w="4564380">
                  <a:moveTo>
                    <a:pt x="4408170" y="0"/>
                  </a:moveTo>
                  <a:lnTo>
                    <a:pt x="4398009" y="0"/>
                  </a:lnTo>
                </a:path>
                <a:path w="4564380">
                  <a:moveTo>
                    <a:pt x="4386580" y="0"/>
                  </a:moveTo>
                  <a:lnTo>
                    <a:pt x="4375150" y="0"/>
                  </a:lnTo>
                </a:path>
                <a:path w="4564380">
                  <a:moveTo>
                    <a:pt x="4363720" y="0"/>
                  </a:moveTo>
                  <a:lnTo>
                    <a:pt x="4352290" y="0"/>
                  </a:lnTo>
                </a:path>
                <a:path w="4564380">
                  <a:moveTo>
                    <a:pt x="4342130" y="0"/>
                  </a:moveTo>
                  <a:lnTo>
                    <a:pt x="4330700" y="0"/>
                  </a:lnTo>
                </a:path>
                <a:path w="4564380">
                  <a:moveTo>
                    <a:pt x="4319270" y="0"/>
                  </a:moveTo>
                  <a:lnTo>
                    <a:pt x="4307840" y="0"/>
                  </a:lnTo>
                </a:path>
                <a:path w="4564380">
                  <a:moveTo>
                    <a:pt x="4297680" y="0"/>
                  </a:moveTo>
                  <a:lnTo>
                    <a:pt x="4286250" y="0"/>
                  </a:lnTo>
                </a:path>
                <a:path w="4564380">
                  <a:moveTo>
                    <a:pt x="4274820" y="0"/>
                  </a:moveTo>
                  <a:lnTo>
                    <a:pt x="4263390" y="0"/>
                  </a:lnTo>
                </a:path>
                <a:path w="4564380">
                  <a:moveTo>
                    <a:pt x="4251959" y="0"/>
                  </a:moveTo>
                  <a:lnTo>
                    <a:pt x="4241800" y="0"/>
                  </a:lnTo>
                </a:path>
                <a:path w="4564380">
                  <a:moveTo>
                    <a:pt x="4230370" y="0"/>
                  </a:moveTo>
                  <a:lnTo>
                    <a:pt x="4218940" y="0"/>
                  </a:lnTo>
                </a:path>
                <a:path w="4564380">
                  <a:moveTo>
                    <a:pt x="4207509" y="0"/>
                  </a:moveTo>
                  <a:lnTo>
                    <a:pt x="4196080" y="0"/>
                  </a:lnTo>
                </a:path>
                <a:path w="4564380">
                  <a:moveTo>
                    <a:pt x="4185920" y="0"/>
                  </a:moveTo>
                  <a:lnTo>
                    <a:pt x="4174490" y="0"/>
                  </a:lnTo>
                </a:path>
                <a:path w="4564380">
                  <a:moveTo>
                    <a:pt x="4163059" y="0"/>
                  </a:moveTo>
                  <a:lnTo>
                    <a:pt x="4151629" y="0"/>
                  </a:lnTo>
                </a:path>
                <a:path w="4564380">
                  <a:moveTo>
                    <a:pt x="4141470" y="0"/>
                  </a:moveTo>
                  <a:lnTo>
                    <a:pt x="4130040" y="0"/>
                  </a:lnTo>
                </a:path>
                <a:path w="4564380">
                  <a:moveTo>
                    <a:pt x="4118609" y="0"/>
                  </a:moveTo>
                  <a:lnTo>
                    <a:pt x="4107179" y="0"/>
                  </a:lnTo>
                </a:path>
                <a:path w="4564380">
                  <a:moveTo>
                    <a:pt x="4095750" y="0"/>
                  </a:moveTo>
                  <a:lnTo>
                    <a:pt x="4085590" y="0"/>
                  </a:lnTo>
                </a:path>
                <a:path w="4564380">
                  <a:moveTo>
                    <a:pt x="4074159" y="0"/>
                  </a:moveTo>
                  <a:lnTo>
                    <a:pt x="4062729" y="0"/>
                  </a:lnTo>
                </a:path>
                <a:path w="4564380">
                  <a:moveTo>
                    <a:pt x="4051300" y="0"/>
                  </a:moveTo>
                  <a:lnTo>
                    <a:pt x="4039870" y="0"/>
                  </a:lnTo>
                </a:path>
                <a:path w="4564380">
                  <a:moveTo>
                    <a:pt x="4029709" y="0"/>
                  </a:moveTo>
                  <a:lnTo>
                    <a:pt x="4018279" y="0"/>
                  </a:lnTo>
                </a:path>
                <a:path w="4564380">
                  <a:moveTo>
                    <a:pt x="4006850" y="0"/>
                  </a:moveTo>
                  <a:lnTo>
                    <a:pt x="3995420" y="0"/>
                  </a:lnTo>
                </a:path>
                <a:path w="4564380">
                  <a:moveTo>
                    <a:pt x="3983990" y="0"/>
                  </a:moveTo>
                  <a:lnTo>
                    <a:pt x="3973829" y="0"/>
                  </a:lnTo>
                </a:path>
                <a:path w="4564380">
                  <a:moveTo>
                    <a:pt x="3962400" y="0"/>
                  </a:moveTo>
                  <a:lnTo>
                    <a:pt x="3950970" y="0"/>
                  </a:lnTo>
                </a:path>
                <a:path w="4564380">
                  <a:moveTo>
                    <a:pt x="3939540" y="0"/>
                  </a:moveTo>
                  <a:lnTo>
                    <a:pt x="3929379" y="0"/>
                  </a:lnTo>
                </a:path>
                <a:path w="4564380">
                  <a:moveTo>
                    <a:pt x="3917950" y="0"/>
                  </a:moveTo>
                  <a:lnTo>
                    <a:pt x="3906520" y="0"/>
                  </a:lnTo>
                </a:path>
                <a:path w="4564380">
                  <a:moveTo>
                    <a:pt x="3895090" y="0"/>
                  </a:moveTo>
                  <a:lnTo>
                    <a:pt x="3883659" y="0"/>
                  </a:lnTo>
                </a:path>
                <a:path w="4564380">
                  <a:moveTo>
                    <a:pt x="3873500" y="0"/>
                  </a:moveTo>
                  <a:lnTo>
                    <a:pt x="3862070" y="0"/>
                  </a:lnTo>
                </a:path>
                <a:path w="4564380">
                  <a:moveTo>
                    <a:pt x="3850640" y="0"/>
                  </a:moveTo>
                  <a:lnTo>
                    <a:pt x="3839209" y="0"/>
                  </a:lnTo>
                </a:path>
                <a:path w="4564380">
                  <a:moveTo>
                    <a:pt x="3827779" y="0"/>
                  </a:moveTo>
                  <a:lnTo>
                    <a:pt x="3817620" y="0"/>
                  </a:lnTo>
                </a:path>
                <a:path w="4564380">
                  <a:moveTo>
                    <a:pt x="3806190" y="0"/>
                  </a:moveTo>
                  <a:lnTo>
                    <a:pt x="3794759" y="0"/>
                  </a:lnTo>
                </a:path>
                <a:path w="4564380">
                  <a:moveTo>
                    <a:pt x="3783329" y="0"/>
                  </a:moveTo>
                  <a:lnTo>
                    <a:pt x="3773170" y="0"/>
                  </a:lnTo>
                </a:path>
                <a:path w="4564380">
                  <a:moveTo>
                    <a:pt x="3761740" y="0"/>
                  </a:moveTo>
                  <a:lnTo>
                    <a:pt x="3750309" y="0"/>
                  </a:lnTo>
                </a:path>
                <a:path w="4564380">
                  <a:moveTo>
                    <a:pt x="3738879" y="0"/>
                  </a:moveTo>
                  <a:lnTo>
                    <a:pt x="3727450" y="0"/>
                  </a:lnTo>
                </a:path>
                <a:path w="4564380">
                  <a:moveTo>
                    <a:pt x="3717290" y="0"/>
                  </a:moveTo>
                  <a:lnTo>
                    <a:pt x="3705859" y="0"/>
                  </a:lnTo>
                </a:path>
                <a:path w="4564380">
                  <a:moveTo>
                    <a:pt x="3694429" y="0"/>
                  </a:moveTo>
                  <a:lnTo>
                    <a:pt x="3683000" y="0"/>
                  </a:lnTo>
                </a:path>
                <a:path w="4564380">
                  <a:moveTo>
                    <a:pt x="3671570" y="0"/>
                  </a:moveTo>
                  <a:lnTo>
                    <a:pt x="3661409" y="0"/>
                  </a:lnTo>
                </a:path>
                <a:path w="4564380">
                  <a:moveTo>
                    <a:pt x="3649979" y="0"/>
                  </a:moveTo>
                  <a:lnTo>
                    <a:pt x="3638550" y="0"/>
                  </a:lnTo>
                </a:path>
                <a:path w="4564380">
                  <a:moveTo>
                    <a:pt x="3627120" y="0"/>
                  </a:moveTo>
                  <a:lnTo>
                    <a:pt x="3616959" y="0"/>
                  </a:lnTo>
                </a:path>
                <a:path w="4564380">
                  <a:moveTo>
                    <a:pt x="3605529" y="0"/>
                  </a:moveTo>
                  <a:lnTo>
                    <a:pt x="3594100" y="0"/>
                  </a:lnTo>
                </a:path>
                <a:path w="4564380">
                  <a:moveTo>
                    <a:pt x="3582670" y="0"/>
                  </a:moveTo>
                  <a:lnTo>
                    <a:pt x="3571240" y="0"/>
                  </a:lnTo>
                </a:path>
                <a:path w="4564380">
                  <a:moveTo>
                    <a:pt x="3561079" y="0"/>
                  </a:moveTo>
                  <a:lnTo>
                    <a:pt x="3549650" y="0"/>
                  </a:lnTo>
                </a:path>
                <a:path w="4564380">
                  <a:moveTo>
                    <a:pt x="3538220" y="0"/>
                  </a:moveTo>
                  <a:lnTo>
                    <a:pt x="3526790" y="0"/>
                  </a:lnTo>
                </a:path>
                <a:path w="4564380">
                  <a:moveTo>
                    <a:pt x="3515359" y="0"/>
                  </a:moveTo>
                  <a:lnTo>
                    <a:pt x="3505200" y="0"/>
                  </a:lnTo>
                </a:path>
                <a:path w="4564380">
                  <a:moveTo>
                    <a:pt x="3493770" y="0"/>
                  </a:moveTo>
                  <a:lnTo>
                    <a:pt x="3482340" y="0"/>
                  </a:lnTo>
                </a:path>
                <a:path w="4564380">
                  <a:moveTo>
                    <a:pt x="3470909" y="0"/>
                  </a:moveTo>
                  <a:lnTo>
                    <a:pt x="3459479" y="0"/>
                  </a:lnTo>
                </a:path>
                <a:path w="4564380">
                  <a:moveTo>
                    <a:pt x="3449320" y="0"/>
                  </a:moveTo>
                  <a:lnTo>
                    <a:pt x="3437890" y="0"/>
                  </a:lnTo>
                </a:path>
                <a:path w="4564380">
                  <a:moveTo>
                    <a:pt x="3426459" y="0"/>
                  </a:moveTo>
                  <a:lnTo>
                    <a:pt x="3415029" y="0"/>
                  </a:lnTo>
                </a:path>
                <a:path w="4564380">
                  <a:moveTo>
                    <a:pt x="3404870" y="0"/>
                  </a:moveTo>
                  <a:lnTo>
                    <a:pt x="3393440" y="0"/>
                  </a:lnTo>
                </a:path>
                <a:path w="4564380">
                  <a:moveTo>
                    <a:pt x="3382009" y="0"/>
                  </a:moveTo>
                  <a:lnTo>
                    <a:pt x="3370579" y="0"/>
                  </a:lnTo>
                </a:path>
                <a:path w="4564380">
                  <a:moveTo>
                    <a:pt x="3359150" y="0"/>
                  </a:moveTo>
                  <a:lnTo>
                    <a:pt x="3348990" y="0"/>
                  </a:lnTo>
                </a:path>
                <a:path w="4564380">
                  <a:moveTo>
                    <a:pt x="3337559" y="0"/>
                  </a:moveTo>
                  <a:lnTo>
                    <a:pt x="3326129" y="0"/>
                  </a:lnTo>
                </a:path>
                <a:path w="4564380">
                  <a:moveTo>
                    <a:pt x="3314700" y="0"/>
                  </a:moveTo>
                  <a:lnTo>
                    <a:pt x="3303270" y="0"/>
                  </a:lnTo>
                </a:path>
                <a:path w="4564380">
                  <a:moveTo>
                    <a:pt x="3293109" y="0"/>
                  </a:moveTo>
                  <a:lnTo>
                    <a:pt x="3281679" y="0"/>
                  </a:lnTo>
                </a:path>
                <a:path w="4564380">
                  <a:moveTo>
                    <a:pt x="3270250" y="0"/>
                  </a:moveTo>
                  <a:lnTo>
                    <a:pt x="3258820" y="0"/>
                  </a:lnTo>
                </a:path>
                <a:path w="4564380">
                  <a:moveTo>
                    <a:pt x="3248659" y="0"/>
                  </a:moveTo>
                  <a:lnTo>
                    <a:pt x="3237229" y="0"/>
                  </a:lnTo>
                </a:path>
                <a:path w="4564380">
                  <a:moveTo>
                    <a:pt x="3225800" y="0"/>
                  </a:moveTo>
                  <a:lnTo>
                    <a:pt x="3214370" y="0"/>
                  </a:lnTo>
                </a:path>
                <a:path w="4564380">
                  <a:moveTo>
                    <a:pt x="3202940" y="0"/>
                  </a:moveTo>
                  <a:lnTo>
                    <a:pt x="3192779" y="0"/>
                  </a:lnTo>
                </a:path>
                <a:path w="4564380">
                  <a:moveTo>
                    <a:pt x="3181350" y="0"/>
                  </a:moveTo>
                  <a:lnTo>
                    <a:pt x="3169920" y="0"/>
                  </a:lnTo>
                </a:path>
                <a:path w="4564380">
                  <a:moveTo>
                    <a:pt x="3158490" y="0"/>
                  </a:moveTo>
                  <a:lnTo>
                    <a:pt x="3147059" y="0"/>
                  </a:lnTo>
                </a:path>
                <a:path w="4564380">
                  <a:moveTo>
                    <a:pt x="3136900" y="0"/>
                  </a:moveTo>
                  <a:lnTo>
                    <a:pt x="3125470" y="0"/>
                  </a:lnTo>
                </a:path>
                <a:path w="4564380">
                  <a:moveTo>
                    <a:pt x="3114040" y="0"/>
                  </a:moveTo>
                  <a:lnTo>
                    <a:pt x="3102609" y="0"/>
                  </a:lnTo>
                </a:path>
                <a:path w="4564380">
                  <a:moveTo>
                    <a:pt x="3091179" y="0"/>
                  </a:moveTo>
                  <a:lnTo>
                    <a:pt x="3081020" y="0"/>
                  </a:lnTo>
                </a:path>
                <a:path w="4564380">
                  <a:moveTo>
                    <a:pt x="3069590" y="0"/>
                  </a:moveTo>
                  <a:lnTo>
                    <a:pt x="3058159" y="0"/>
                  </a:lnTo>
                </a:path>
                <a:path w="4564380">
                  <a:moveTo>
                    <a:pt x="3046729" y="0"/>
                  </a:moveTo>
                  <a:lnTo>
                    <a:pt x="3036570" y="0"/>
                  </a:lnTo>
                </a:path>
                <a:path w="4564380">
                  <a:moveTo>
                    <a:pt x="3025140" y="0"/>
                  </a:moveTo>
                  <a:lnTo>
                    <a:pt x="3013709" y="0"/>
                  </a:lnTo>
                </a:path>
                <a:path w="4564380">
                  <a:moveTo>
                    <a:pt x="3002279" y="0"/>
                  </a:moveTo>
                  <a:lnTo>
                    <a:pt x="2990850" y="0"/>
                  </a:lnTo>
                </a:path>
                <a:path w="4564380">
                  <a:moveTo>
                    <a:pt x="2980690" y="0"/>
                  </a:moveTo>
                  <a:lnTo>
                    <a:pt x="2969259" y="0"/>
                  </a:lnTo>
                </a:path>
                <a:path w="4564380">
                  <a:moveTo>
                    <a:pt x="2957829" y="0"/>
                  </a:moveTo>
                  <a:lnTo>
                    <a:pt x="2946400" y="0"/>
                  </a:lnTo>
                </a:path>
                <a:path w="4564380">
                  <a:moveTo>
                    <a:pt x="2934970" y="0"/>
                  </a:moveTo>
                  <a:lnTo>
                    <a:pt x="2924809" y="0"/>
                  </a:lnTo>
                </a:path>
                <a:path w="4564380">
                  <a:moveTo>
                    <a:pt x="2913379" y="0"/>
                  </a:moveTo>
                  <a:lnTo>
                    <a:pt x="2901950" y="0"/>
                  </a:lnTo>
                </a:path>
                <a:path w="4564380">
                  <a:moveTo>
                    <a:pt x="2890520" y="0"/>
                  </a:moveTo>
                  <a:lnTo>
                    <a:pt x="2880359" y="0"/>
                  </a:lnTo>
                </a:path>
                <a:path w="4564380">
                  <a:moveTo>
                    <a:pt x="2868929" y="0"/>
                  </a:moveTo>
                  <a:lnTo>
                    <a:pt x="2857500" y="0"/>
                  </a:lnTo>
                </a:path>
                <a:path w="4564380">
                  <a:moveTo>
                    <a:pt x="2846070" y="0"/>
                  </a:moveTo>
                  <a:lnTo>
                    <a:pt x="2834640" y="0"/>
                  </a:lnTo>
                </a:path>
                <a:path w="4564380">
                  <a:moveTo>
                    <a:pt x="2824479" y="0"/>
                  </a:moveTo>
                  <a:lnTo>
                    <a:pt x="2813050" y="0"/>
                  </a:lnTo>
                </a:path>
                <a:path w="4564380">
                  <a:moveTo>
                    <a:pt x="2801620" y="0"/>
                  </a:moveTo>
                  <a:lnTo>
                    <a:pt x="2790190" y="0"/>
                  </a:lnTo>
                </a:path>
                <a:path w="4564380">
                  <a:moveTo>
                    <a:pt x="2778759" y="0"/>
                  </a:moveTo>
                  <a:lnTo>
                    <a:pt x="2768600" y="0"/>
                  </a:lnTo>
                </a:path>
                <a:path w="4564380">
                  <a:moveTo>
                    <a:pt x="2757170" y="0"/>
                  </a:moveTo>
                  <a:lnTo>
                    <a:pt x="2745740" y="0"/>
                  </a:lnTo>
                </a:path>
                <a:path w="4564380">
                  <a:moveTo>
                    <a:pt x="2734309" y="0"/>
                  </a:moveTo>
                  <a:lnTo>
                    <a:pt x="2724150" y="0"/>
                  </a:lnTo>
                </a:path>
                <a:path w="4564380">
                  <a:moveTo>
                    <a:pt x="2712720" y="0"/>
                  </a:moveTo>
                  <a:lnTo>
                    <a:pt x="2701290" y="0"/>
                  </a:lnTo>
                </a:path>
                <a:path w="4564380">
                  <a:moveTo>
                    <a:pt x="2689859" y="0"/>
                  </a:moveTo>
                  <a:lnTo>
                    <a:pt x="2678429" y="0"/>
                  </a:lnTo>
                </a:path>
                <a:path w="4564380">
                  <a:moveTo>
                    <a:pt x="2668270" y="0"/>
                  </a:moveTo>
                  <a:lnTo>
                    <a:pt x="2656840" y="0"/>
                  </a:lnTo>
                </a:path>
                <a:path w="4564380">
                  <a:moveTo>
                    <a:pt x="2645409" y="0"/>
                  </a:moveTo>
                  <a:lnTo>
                    <a:pt x="2633979" y="0"/>
                  </a:lnTo>
                </a:path>
                <a:path w="4564380">
                  <a:moveTo>
                    <a:pt x="2622550" y="0"/>
                  </a:moveTo>
                  <a:lnTo>
                    <a:pt x="2612390" y="0"/>
                  </a:lnTo>
                </a:path>
                <a:path w="4564380">
                  <a:moveTo>
                    <a:pt x="2600959" y="0"/>
                  </a:moveTo>
                  <a:lnTo>
                    <a:pt x="2589529" y="0"/>
                  </a:lnTo>
                </a:path>
                <a:path w="4564380">
                  <a:moveTo>
                    <a:pt x="2578100" y="0"/>
                  </a:moveTo>
                  <a:lnTo>
                    <a:pt x="2566670" y="0"/>
                  </a:lnTo>
                </a:path>
                <a:path w="4564380">
                  <a:moveTo>
                    <a:pt x="2556509" y="0"/>
                  </a:moveTo>
                  <a:lnTo>
                    <a:pt x="2545079" y="0"/>
                  </a:lnTo>
                </a:path>
                <a:path w="4564380">
                  <a:moveTo>
                    <a:pt x="2533650" y="0"/>
                  </a:moveTo>
                  <a:lnTo>
                    <a:pt x="2522220" y="0"/>
                  </a:lnTo>
                </a:path>
                <a:path w="4564380">
                  <a:moveTo>
                    <a:pt x="2512059" y="0"/>
                  </a:moveTo>
                  <a:lnTo>
                    <a:pt x="2500629" y="0"/>
                  </a:lnTo>
                </a:path>
                <a:path w="4564380">
                  <a:moveTo>
                    <a:pt x="2489200" y="0"/>
                  </a:moveTo>
                  <a:lnTo>
                    <a:pt x="2477770" y="0"/>
                  </a:lnTo>
                </a:path>
                <a:path w="4564380">
                  <a:moveTo>
                    <a:pt x="2466340" y="0"/>
                  </a:moveTo>
                  <a:lnTo>
                    <a:pt x="2456179" y="0"/>
                  </a:lnTo>
                </a:path>
                <a:path w="4564380">
                  <a:moveTo>
                    <a:pt x="2444750" y="0"/>
                  </a:moveTo>
                  <a:lnTo>
                    <a:pt x="2433320" y="0"/>
                  </a:lnTo>
                </a:path>
                <a:path w="4564380">
                  <a:moveTo>
                    <a:pt x="2421890" y="0"/>
                  </a:moveTo>
                  <a:lnTo>
                    <a:pt x="2410459" y="0"/>
                  </a:lnTo>
                </a:path>
                <a:path w="4564380">
                  <a:moveTo>
                    <a:pt x="2400300" y="0"/>
                  </a:moveTo>
                  <a:lnTo>
                    <a:pt x="2388870" y="0"/>
                  </a:lnTo>
                </a:path>
                <a:path w="4564380">
                  <a:moveTo>
                    <a:pt x="2377440" y="0"/>
                  </a:moveTo>
                  <a:lnTo>
                    <a:pt x="2366009" y="0"/>
                  </a:lnTo>
                </a:path>
                <a:path w="4564380">
                  <a:moveTo>
                    <a:pt x="2355850" y="0"/>
                  </a:moveTo>
                  <a:lnTo>
                    <a:pt x="2344420" y="0"/>
                  </a:lnTo>
                </a:path>
                <a:path w="4564380">
                  <a:moveTo>
                    <a:pt x="2332990" y="0"/>
                  </a:moveTo>
                  <a:lnTo>
                    <a:pt x="2321559" y="0"/>
                  </a:lnTo>
                </a:path>
                <a:path w="4564380">
                  <a:moveTo>
                    <a:pt x="2310129" y="0"/>
                  </a:moveTo>
                  <a:lnTo>
                    <a:pt x="2299970" y="0"/>
                  </a:lnTo>
                </a:path>
                <a:path w="4564380">
                  <a:moveTo>
                    <a:pt x="2288540" y="0"/>
                  </a:moveTo>
                  <a:lnTo>
                    <a:pt x="2277109" y="0"/>
                  </a:lnTo>
                </a:path>
                <a:path w="4564380">
                  <a:moveTo>
                    <a:pt x="2265679" y="0"/>
                  </a:moveTo>
                  <a:lnTo>
                    <a:pt x="2254250" y="0"/>
                  </a:lnTo>
                </a:path>
                <a:path w="4564380">
                  <a:moveTo>
                    <a:pt x="2244090" y="0"/>
                  </a:moveTo>
                  <a:lnTo>
                    <a:pt x="2232659" y="0"/>
                  </a:lnTo>
                </a:path>
                <a:path w="4564380">
                  <a:moveTo>
                    <a:pt x="2221229" y="0"/>
                  </a:moveTo>
                  <a:lnTo>
                    <a:pt x="2209800" y="0"/>
                  </a:lnTo>
                </a:path>
                <a:path w="4564380">
                  <a:moveTo>
                    <a:pt x="2199640" y="0"/>
                  </a:moveTo>
                  <a:lnTo>
                    <a:pt x="2188209" y="0"/>
                  </a:lnTo>
                </a:path>
                <a:path w="4564380">
                  <a:moveTo>
                    <a:pt x="2176779" y="0"/>
                  </a:moveTo>
                  <a:lnTo>
                    <a:pt x="2165350" y="0"/>
                  </a:lnTo>
                </a:path>
                <a:path w="4564380">
                  <a:moveTo>
                    <a:pt x="2153920" y="0"/>
                  </a:moveTo>
                  <a:lnTo>
                    <a:pt x="2143759" y="0"/>
                  </a:lnTo>
                </a:path>
                <a:path w="4564380">
                  <a:moveTo>
                    <a:pt x="2132329" y="0"/>
                  </a:moveTo>
                  <a:lnTo>
                    <a:pt x="2120900" y="0"/>
                  </a:lnTo>
                </a:path>
                <a:path w="4564380">
                  <a:moveTo>
                    <a:pt x="2109470" y="0"/>
                  </a:moveTo>
                  <a:lnTo>
                    <a:pt x="2098040" y="0"/>
                  </a:lnTo>
                </a:path>
                <a:path w="4564380">
                  <a:moveTo>
                    <a:pt x="2087879" y="0"/>
                  </a:moveTo>
                  <a:lnTo>
                    <a:pt x="2076450" y="0"/>
                  </a:lnTo>
                </a:path>
                <a:path w="4564380">
                  <a:moveTo>
                    <a:pt x="2065020" y="0"/>
                  </a:moveTo>
                  <a:lnTo>
                    <a:pt x="2053590" y="0"/>
                  </a:lnTo>
                </a:path>
                <a:path w="4564380">
                  <a:moveTo>
                    <a:pt x="2042159" y="0"/>
                  </a:moveTo>
                  <a:lnTo>
                    <a:pt x="2032000" y="0"/>
                  </a:lnTo>
                </a:path>
                <a:path w="4564380">
                  <a:moveTo>
                    <a:pt x="2020570" y="0"/>
                  </a:moveTo>
                  <a:lnTo>
                    <a:pt x="2009140" y="0"/>
                  </a:lnTo>
                </a:path>
                <a:path w="4564380">
                  <a:moveTo>
                    <a:pt x="1997709" y="0"/>
                  </a:moveTo>
                  <a:lnTo>
                    <a:pt x="1987550" y="0"/>
                  </a:lnTo>
                </a:path>
                <a:path w="4564380">
                  <a:moveTo>
                    <a:pt x="1976120" y="0"/>
                  </a:moveTo>
                  <a:lnTo>
                    <a:pt x="1964690" y="0"/>
                  </a:lnTo>
                </a:path>
                <a:path w="4564380">
                  <a:moveTo>
                    <a:pt x="1953259" y="0"/>
                  </a:moveTo>
                  <a:lnTo>
                    <a:pt x="1941829" y="0"/>
                  </a:lnTo>
                </a:path>
                <a:path w="4564380">
                  <a:moveTo>
                    <a:pt x="1931670" y="0"/>
                  </a:moveTo>
                  <a:lnTo>
                    <a:pt x="1920239" y="0"/>
                  </a:lnTo>
                </a:path>
                <a:path w="4564380">
                  <a:moveTo>
                    <a:pt x="1908810" y="0"/>
                  </a:moveTo>
                  <a:lnTo>
                    <a:pt x="1897379" y="0"/>
                  </a:lnTo>
                </a:path>
                <a:path w="4564380">
                  <a:moveTo>
                    <a:pt x="1885950" y="0"/>
                  </a:moveTo>
                  <a:lnTo>
                    <a:pt x="1875789" y="0"/>
                  </a:lnTo>
                </a:path>
                <a:path w="4564380">
                  <a:moveTo>
                    <a:pt x="1864360" y="0"/>
                  </a:moveTo>
                  <a:lnTo>
                    <a:pt x="1852929" y="0"/>
                  </a:lnTo>
                </a:path>
                <a:path w="4564380">
                  <a:moveTo>
                    <a:pt x="1841500" y="0"/>
                  </a:moveTo>
                  <a:lnTo>
                    <a:pt x="1831339" y="0"/>
                  </a:lnTo>
                </a:path>
                <a:path w="4564380">
                  <a:moveTo>
                    <a:pt x="1819910" y="0"/>
                  </a:moveTo>
                  <a:lnTo>
                    <a:pt x="1808479" y="0"/>
                  </a:lnTo>
                </a:path>
                <a:path w="4564380">
                  <a:moveTo>
                    <a:pt x="1797050" y="0"/>
                  </a:moveTo>
                  <a:lnTo>
                    <a:pt x="1785620" y="0"/>
                  </a:lnTo>
                </a:path>
                <a:path w="4564380">
                  <a:moveTo>
                    <a:pt x="1775460" y="0"/>
                  </a:moveTo>
                  <a:lnTo>
                    <a:pt x="1764029" y="0"/>
                  </a:lnTo>
                </a:path>
                <a:path w="4564380">
                  <a:moveTo>
                    <a:pt x="1752600" y="0"/>
                  </a:moveTo>
                  <a:lnTo>
                    <a:pt x="1741170" y="0"/>
                  </a:lnTo>
                </a:path>
                <a:path w="4564380">
                  <a:moveTo>
                    <a:pt x="1729739" y="0"/>
                  </a:moveTo>
                  <a:lnTo>
                    <a:pt x="1719579" y="0"/>
                  </a:lnTo>
                </a:path>
                <a:path w="4564380">
                  <a:moveTo>
                    <a:pt x="1708150" y="0"/>
                  </a:moveTo>
                  <a:lnTo>
                    <a:pt x="1696720" y="0"/>
                  </a:lnTo>
                </a:path>
                <a:path w="4564380">
                  <a:moveTo>
                    <a:pt x="1685289" y="0"/>
                  </a:moveTo>
                  <a:lnTo>
                    <a:pt x="1673860" y="0"/>
                  </a:lnTo>
                </a:path>
                <a:path w="4564380">
                  <a:moveTo>
                    <a:pt x="1663700" y="0"/>
                  </a:moveTo>
                  <a:lnTo>
                    <a:pt x="1652270" y="0"/>
                  </a:lnTo>
                </a:path>
                <a:path w="4564380">
                  <a:moveTo>
                    <a:pt x="1640839" y="0"/>
                  </a:moveTo>
                  <a:lnTo>
                    <a:pt x="1629410" y="0"/>
                  </a:lnTo>
                </a:path>
                <a:path w="4564380">
                  <a:moveTo>
                    <a:pt x="1619250" y="0"/>
                  </a:moveTo>
                  <a:lnTo>
                    <a:pt x="1607820" y="0"/>
                  </a:lnTo>
                </a:path>
                <a:path w="4564380">
                  <a:moveTo>
                    <a:pt x="1596389" y="0"/>
                  </a:moveTo>
                  <a:lnTo>
                    <a:pt x="1584960" y="0"/>
                  </a:lnTo>
                </a:path>
                <a:path w="4564380">
                  <a:moveTo>
                    <a:pt x="1573529" y="0"/>
                  </a:moveTo>
                  <a:lnTo>
                    <a:pt x="1563370" y="0"/>
                  </a:lnTo>
                </a:path>
                <a:path w="4564380">
                  <a:moveTo>
                    <a:pt x="1551939" y="0"/>
                  </a:moveTo>
                  <a:lnTo>
                    <a:pt x="1540510" y="0"/>
                  </a:lnTo>
                </a:path>
                <a:path w="4564380">
                  <a:moveTo>
                    <a:pt x="1529079" y="0"/>
                  </a:moveTo>
                  <a:lnTo>
                    <a:pt x="1517650" y="0"/>
                  </a:lnTo>
                </a:path>
                <a:path w="4564380">
                  <a:moveTo>
                    <a:pt x="1507489" y="0"/>
                  </a:moveTo>
                  <a:lnTo>
                    <a:pt x="1496060" y="0"/>
                  </a:lnTo>
                </a:path>
                <a:path w="4564380">
                  <a:moveTo>
                    <a:pt x="1484629" y="0"/>
                  </a:moveTo>
                  <a:lnTo>
                    <a:pt x="1473200" y="0"/>
                  </a:lnTo>
                </a:path>
                <a:path w="4564380">
                  <a:moveTo>
                    <a:pt x="1463039" y="0"/>
                  </a:moveTo>
                  <a:lnTo>
                    <a:pt x="1451610" y="0"/>
                  </a:lnTo>
                </a:path>
                <a:path w="4564380">
                  <a:moveTo>
                    <a:pt x="1440179" y="0"/>
                  </a:moveTo>
                  <a:lnTo>
                    <a:pt x="1428750" y="0"/>
                  </a:lnTo>
                </a:path>
                <a:path w="4564380">
                  <a:moveTo>
                    <a:pt x="1417320" y="0"/>
                  </a:moveTo>
                  <a:lnTo>
                    <a:pt x="1407160" y="0"/>
                  </a:lnTo>
                </a:path>
                <a:path w="4564380">
                  <a:moveTo>
                    <a:pt x="1395729" y="0"/>
                  </a:moveTo>
                  <a:lnTo>
                    <a:pt x="1384300" y="0"/>
                  </a:lnTo>
                </a:path>
                <a:path w="4564380">
                  <a:moveTo>
                    <a:pt x="1372870" y="0"/>
                  </a:moveTo>
                  <a:lnTo>
                    <a:pt x="1361439" y="0"/>
                  </a:lnTo>
                </a:path>
                <a:path w="4564380">
                  <a:moveTo>
                    <a:pt x="1351279" y="0"/>
                  </a:moveTo>
                  <a:lnTo>
                    <a:pt x="1339850" y="0"/>
                  </a:lnTo>
                </a:path>
                <a:path w="4564380">
                  <a:moveTo>
                    <a:pt x="1328420" y="0"/>
                  </a:moveTo>
                  <a:lnTo>
                    <a:pt x="1316989" y="0"/>
                  </a:lnTo>
                </a:path>
                <a:path w="4564380">
                  <a:moveTo>
                    <a:pt x="1306829" y="0"/>
                  </a:moveTo>
                  <a:lnTo>
                    <a:pt x="1295400" y="0"/>
                  </a:lnTo>
                </a:path>
                <a:path w="4564380">
                  <a:moveTo>
                    <a:pt x="1283970" y="0"/>
                  </a:moveTo>
                  <a:lnTo>
                    <a:pt x="1272539" y="0"/>
                  </a:lnTo>
                </a:path>
                <a:path w="4564380">
                  <a:moveTo>
                    <a:pt x="1261110" y="0"/>
                  </a:moveTo>
                  <a:lnTo>
                    <a:pt x="1250950" y="0"/>
                  </a:lnTo>
                </a:path>
                <a:path w="4564380">
                  <a:moveTo>
                    <a:pt x="1239520" y="0"/>
                  </a:moveTo>
                  <a:lnTo>
                    <a:pt x="1228089" y="0"/>
                  </a:lnTo>
                </a:path>
                <a:path w="4564380">
                  <a:moveTo>
                    <a:pt x="1216660" y="0"/>
                  </a:moveTo>
                  <a:lnTo>
                    <a:pt x="1205229" y="0"/>
                  </a:lnTo>
                </a:path>
                <a:path w="4564380">
                  <a:moveTo>
                    <a:pt x="1195070" y="0"/>
                  </a:moveTo>
                  <a:lnTo>
                    <a:pt x="1183639" y="0"/>
                  </a:lnTo>
                </a:path>
                <a:path w="4564380">
                  <a:moveTo>
                    <a:pt x="1172210" y="0"/>
                  </a:moveTo>
                  <a:lnTo>
                    <a:pt x="1160779" y="0"/>
                  </a:lnTo>
                </a:path>
                <a:path w="4564380">
                  <a:moveTo>
                    <a:pt x="1149350" y="0"/>
                  </a:moveTo>
                  <a:lnTo>
                    <a:pt x="1139189" y="0"/>
                  </a:lnTo>
                </a:path>
                <a:path w="4564380">
                  <a:moveTo>
                    <a:pt x="1127760" y="0"/>
                  </a:moveTo>
                  <a:lnTo>
                    <a:pt x="1116329" y="0"/>
                  </a:lnTo>
                </a:path>
                <a:path w="4564380">
                  <a:moveTo>
                    <a:pt x="1104900" y="0"/>
                  </a:moveTo>
                  <a:lnTo>
                    <a:pt x="1094739" y="0"/>
                  </a:lnTo>
                </a:path>
                <a:path w="4564380">
                  <a:moveTo>
                    <a:pt x="1083310" y="0"/>
                  </a:moveTo>
                  <a:lnTo>
                    <a:pt x="1071879" y="0"/>
                  </a:lnTo>
                </a:path>
                <a:path w="4564380">
                  <a:moveTo>
                    <a:pt x="1060450" y="0"/>
                  </a:moveTo>
                  <a:lnTo>
                    <a:pt x="1049020" y="0"/>
                  </a:lnTo>
                </a:path>
                <a:path w="4564380">
                  <a:moveTo>
                    <a:pt x="1038860" y="0"/>
                  </a:moveTo>
                  <a:lnTo>
                    <a:pt x="1027429" y="0"/>
                  </a:lnTo>
                </a:path>
                <a:path w="4564380">
                  <a:moveTo>
                    <a:pt x="1016000" y="0"/>
                  </a:moveTo>
                  <a:lnTo>
                    <a:pt x="1004570" y="0"/>
                  </a:lnTo>
                </a:path>
                <a:path w="4564380">
                  <a:moveTo>
                    <a:pt x="993139" y="0"/>
                  </a:moveTo>
                  <a:lnTo>
                    <a:pt x="982979" y="0"/>
                  </a:lnTo>
                </a:path>
                <a:path w="4564380">
                  <a:moveTo>
                    <a:pt x="971550" y="0"/>
                  </a:moveTo>
                  <a:lnTo>
                    <a:pt x="960120" y="0"/>
                  </a:lnTo>
                </a:path>
                <a:path w="4564380">
                  <a:moveTo>
                    <a:pt x="948689" y="0"/>
                  </a:moveTo>
                  <a:lnTo>
                    <a:pt x="938529" y="0"/>
                  </a:lnTo>
                </a:path>
                <a:path w="4564380">
                  <a:moveTo>
                    <a:pt x="927100" y="0"/>
                  </a:moveTo>
                  <a:lnTo>
                    <a:pt x="915670" y="0"/>
                  </a:lnTo>
                </a:path>
                <a:path w="4564380">
                  <a:moveTo>
                    <a:pt x="904239" y="0"/>
                  </a:moveTo>
                  <a:lnTo>
                    <a:pt x="892810" y="0"/>
                  </a:lnTo>
                </a:path>
                <a:path w="4564380">
                  <a:moveTo>
                    <a:pt x="882650" y="0"/>
                  </a:moveTo>
                  <a:lnTo>
                    <a:pt x="871220" y="0"/>
                  </a:lnTo>
                </a:path>
                <a:path w="4564380">
                  <a:moveTo>
                    <a:pt x="859789" y="0"/>
                  </a:moveTo>
                  <a:lnTo>
                    <a:pt x="848360" y="0"/>
                  </a:lnTo>
                </a:path>
                <a:path w="4564380">
                  <a:moveTo>
                    <a:pt x="836929" y="0"/>
                  </a:moveTo>
                  <a:lnTo>
                    <a:pt x="826770" y="0"/>
                  </a:lnTo>
                </a:path>
                <a:path w="4564380">
                  <a:moveTo>
                    <a:pt x="815339" y="0"/>
                  </a:moveTo>
                  <a:lnTo>
                    <a:pt x="803910" y="0"/>
                  </a:lnTo>
                </a:path>
                <a:path w="4564380">
                  <a:moveTo>
                    <a:pt x="792479" y="0"/>
                  </a:moveTo>
                  <a:lnTo>
                    <a:pt x="782320" y="0"/>
                  </a:lnTo>
                </a:path>
                <a:path w="4564380">
                  <a:moveTo>
                    <a:pt x="770889" y="0"/>
                  </a:moveTo>
                  <a:lnTo>
                    <a:pt x="759460" y="0"/>
                  </a:lnTo>
                </a:path>
                <a:path w="4564380">
                  <a:moveTo>
                    <a:pt x="748029" y="0"/>
                  </a:moveTo>
                  <a:lnTo>
                    <a:pt x="736600" y="0"/>
                  </a:lnTo>
                </a:path>
                <a:path w="4564380">
                  <a:moveTo>
                    <a:pt x="726439" y="0"/>
                  </a:moveTo>
                  <a:lnTo>
                    <a:pt x="715010" y="0"/>
                  </a:lnTo>
                </a:path>
                <a:path w="4564380">
                  <a:moveTo>
                    <a:pt x="703579" y="0"/>
                  </a:moveTo>
                  <a:lnTo>
                    <a:pt x="692150" y="0"/>
                  </a:lnTo>
                </a:path>
                <a:path w="4564380">
                  <a:moveTo>
                    <a:pt x="680720" y="0"/>
                  </a:moveTo>
                  <a:lnTo>
                    <a:pt x="670560" y="0"/>
                  </a:lnTo>
                </a:path>
                <a:path w="4564380">
                  <a:moveTo>
                    <a:pt x="659129" y="0"/>
                  </a:moveTo>
                  <a:lnTo>
                    <a:pt x="647700" y="0"/>
                  </a:lnTo>
                </a:path>
                <a:path w="4564380">
                  <a:moveTo>
                    <a:pt x="636270" y="0"/>
                  </a:moveTo>
                  <a:lnTo>
                    <a:pt x="624839" y="0"/>
                  </a:lnTo>
                </a:path>
                <a:path w="4564380">
                  <a:moveTo>
                    <a:pt x="614679" y="0"/>
                  </a:moveTo>
                  <a:lnTo>
                    <a:pt x="603250" y="0"/>
                  </a:lnTo>
                </a:path>
                <a:path w="4564380">
                  <a:moveTo>
                    <a:pt x="591820" y="0"/>
                  </a:moveTo>
                  <a:lnTo>
                    <a:pt x="580389" y="0"/>
                  </a:lnTo>
                </a:path>
                <a:path w="4564380">
                  <a:moveTo>
                    <a:pt x="570229" y="0"/>
                  </a:moveTo>
                  <a:lnTo>
                    <a:pt x="558800" y="0"/>
                  </a:lnTo>
                </a:path>
                <a:path w="4564380">
                  <a:moveTo>
                    <a:pt x="547370" y="0"/>
                  </a:moveTo>
                  <a:lnTo>
                    <a:pt x="535939" y="0"/>
                  </a:lnTo>
                </a:path>
                <a:path w="4564380">
                  <a:moveTo>
                    <a:pt x="524510" y="0"/>
                  </a:moveTo>
                  <a:lnTo>
                    <a:pt x="514350" y="0"/>
                  </a:lnTo>
                </a:path>
                <a:path w="4564380">
                  <a:moveTo>
                    <a:pt x="502920" y="0"/>
                  </a:moveTo>
                  <a:lnTo>
                    <a:pt x="491489" y="0"/>
                  </a:lnTo>
                </a:path>
                <a:path w="4564380">
                  <a:moveTo>
                    <a:pt x="480060" y="0"/>
                  </a:moveTo>
                  <a:lnTo>
                    <a:pt x="468629" y="0"/>
                  </a:lnTo>
                </a:path>
                <a:path w="4564380">
                  <a:moveTo>
                    <a:pt x="458470" y="0"/>
                  </a:moveTo>
                  <a:lnTo>
                    <a:pt x="447039" y="0"/>
                  </a:lnTo>
                </a:path>
                <a:path w="4564380">
                  <a:moveTo>
                    <a:pt x="435610" y="0"/>
                  </a:moveTo>
                  <a:lnTo>
                    <a:pt x="424179" y="0"/>
                  </a:lnTo>
                </a:path>
                <a:path w="4564380">
                  <a:moveTo>
                    <a:pt x="414020" y="0"/>
                  </a:moveTo>
                  <a:lnTo>
                    <a:pt x="402589" y="0"/>
                  </a:lnTo>
                </a:path>
                <a:path w="4564380">
                  <a:moveTo>
                    <a:pt x="391160" y="0"/>
                  </a:moveTo>
                  <a:lnTo>
                    <a:pt x="379729" y="0"/>
                  </a:lnTo>
                </a:path>
                <a:path w="4564380">
                  <a:moveTo>
                    <a:pt x="368300" y="0"/>
                  </a:moveTo>
                  <a:lnTo>
                    <a:pt x="358139" y="0"/>
                  </a:lnTo>
                </a:path>
                <a:path w="4564380">
                  <a:moveTo>
                    <a:pt x="346710" y="0"/>
                  </a:moveTo>
                  <a:lnTo>
                    <a:pt x="335279" y="0"/>
                  </a:lnTo>
                </a:path>
                <a:path w="4564380">
                  <a:moveTo>
                    <a:pt x="323850" y="0"/>
                  </a:moveTo>
                  <a:lnTo>
                    <a:pt x="312420" y="0"/>
                  </a:lnTo>
                </a:path>
                <a:path w="4564380">
                  <a:moveTo>
                    <a:pt x="302260" y="0"/>
                  </a:moveTo>
                  <a:lnTo>
                    <a:pt x="290829" y="0"/>
                  </a:lnTo>
                </a:path>
                <a:path w="4564380">
                  <a:moveTo>
                    <a:pt x="279400" y="0"/>
                  </a:moveTo>
                  <a:lnTo>
                    <a:pt x="267970" y="0"/>
                  </a:lnTo>
                </a:path>
                <a:path w="4564380">
                  <a:moveTo>
                    <a:pt x="256539" y="0"/>
                  </a:moveTo>
                  <a:lnTo>
                    <a:pt x="246379" y="0"/>
                  </a:lnTo>
                </a:path>
                <a:path w="4564380">
                  <a:moveTo>
                    <a:pt x="234950" y="0"/>
                  </a:moveTo>
                  <a:lnTo>
                    <a:pt x="223520" y="0"/>
                  </a:lnTo>
                </a:path>
                <a:path w="4564380">
                  <a:moveTo>
                    <a:pt x="212089" y="0"/>
                  </a:moveTo>
                  <a:lnTo>
                    <a:pt x="201929" y="0"/>
                  </a:lnTo>
                </a:path>
                <a:path w="4564380">
                  <a:moveTo>
                    <a:pt x="190500" y="0"/>
                  </a:moveTo>
                  <a:lnTo>
                    <a:pt x="179070" y="0"/>
                  </a:lnTo>
                </a:path>
                <a:path w="4564380">
                  <a:moveTo>
                    <a:pt x="167639" y="0"/>
                  </a:moveTo>
                  <a:lnTo>
                    <a:pt x="156210" y="0"/>
                  </a:lnTo>
                </a:path>
                <a:path w="4564380">
                  <a:moveTo>
                    <a:pt x="146050" y="0"/>
                  </a:moveTo>
                  <a:lnTo>
                    <a:pt x="134620" y="0"/>
                  </a:lnTo>
                </a:path>
                <a:path w="4564380">
                  <a:moveTo>
                    <a:pt x="123189" y="0"/>
                  </a:moveTo>
                  <a:lnTo>
                    <a:pt x="111760" y="0"/>
                  </a:lnTo>
                </a:path>
                <a:path w="4564380">
                  <a:moveTo>
                    <a:pt x="100329" y="0"/>
                  </a:moveTo>
                  <a:lnTo>
                    <a:pt x="90170" y="0"/>
                  </a:lnTo>
                </a:path>
                <a:path w="4564380">
                  <a:moveTo>
                    <a:pt x="78739" y="0"/>
                  </a:moveTo>
                  <a:lnTo>
                    <a:pt x="67310" y="0"/>
                  </a:lnTo>
                </a:path>
                <a:path w="4564380">
                  <a:moveTo>
                    <a:pt x="55879" y="0"/>
                  </a:moveTo>
                  <a:lnTo>
                    <a:pt x="45720" y="0"/>
                  </a:lnTo>
                </a:path>
                <a:path w="4564380">
                  <a:moveTo>
                    <a:pt x="34289" y="0"/>
                  </a:moveTo>
                  <a:lnTo>
                    <a:pt x="22860" y="0"/>
                  </a:lnTo>
                </a:path>
                <a:path w="4564380">
                  <a:moveTo>
                    <a:pt x="11429" y="0"/>
                  </a:moveTo>
                  <a:lnTo>
                    <a:pt x="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06">
              <a:extLst>
                <a:ext uri="{FF2B5EF4-FFF2-40B4-BE49-F238E27FC236}">
                  <a16:creationId xmlns:a16="http://schemas.microsoft.com/office/drawing/2014/main" xmlns="" id="{554398A0-AB77-4313-A781-0D54A0231E82}"/>
                </a:ext>
              </a:extLst>
            </p:cNvPr>
            <p:cNvSpPr/>
            <p:nvPr/>
          </p:nvSpPr>
          <p:spPr>
            <a:xfrm>
              <a:off x="1428749" y="5358129"/>
              <a:ext cx="642620" cy="45720"/>
            </a:xfrm>
            <a:custGeom>
              <a:avLst/>
              <a:gdLst/>
              <a:ahLst/>
              <a:cxnLst/>
              <a:rect l="l" t="t" r="r" b="b"/>
              <a:pathLst>
                <a:path w="642619" h="45720">
                  <a:moveTo>
                    <a:pt x="64261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42619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107">
              <a:extLst>
                <a:ext uri="{FF2B5EF4-FFF2-40B4-BE49-F238E27FC236}">
                  <a16:creationId xmlns:a16="http://schemas.microsoft.com/office/drawing/2014/main" xmlns="" id="{5EF7401D-0113-4049-94C0-68AC986A2A34}"/>
                </a:ext>
              </a:extLst>
            </p:cNvPr>
            <p:cNvSpPr/>
            <p:nvPr/>
          </p:nvSpPr>
          <p:spPr>
            <a:xfrm>
              <a:off x="1423035" y="5375274"/>
              <a:ext cx="654050" cy="11430"/>
            </a:xfrm>
            <a:custGeom>
              <a:avLst/>
              <a:gdLst/>
              <a:ahLst/>
              <a:cxnLst/>
              <a:rect l="l" t="t" r="r" b="b"/>
              <a:pathLst>
                <a:path w="654050" h="11429">
                  <a:moveTo>
                    <a:pt x="0" y="11430"/>
                  </a:moveTo>
                  <a:lnTo>
                    <a:pt x="654049" y="11430"/>
                  </a:lnTo>
                  <a:lnTo>
                    <a:pt x="654049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515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08">
              <a:extLst>
                <a:ext uri="{FF2B5EF4-FFF2-40B4-BE49-F238E27FC236}">
                  <a16:creationId xmlns:a16="http://schemas.microsoft.com/office/drawing/2014/main" xmlns="" id="{60C7BD2A-EE0D-4ED0-887E-E7C8FADEABBC}"/>
                </a:ext>
              </a:extLst>
            </p:cNvPr>
            <p:cNvSpPr/>
            <p:nvPr/>
          </p:nvSpPr>
          <p:spPr>
            <a:xfrm>
              <a:off x="2642870" y="5358129"/>
              <a:ext cx="642620" cy="45720"/>
            </a:xfrm>
            <a:custGeom>
              <a:avLst/>
              <a:gdLst/>
              <a:ahLst/>
              <a:cxnLst/>
              <a:rect l="l" t="t" r="r" b="b"/>
              <a:pathLst>
                <a:path w="642620" h="45720">
                  <a:moveTo>
                    <a:pt x="64261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42619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09">
              <a:extLst>
                <a:ext uri="{FF2B5EF4-FFF2-40B4-BE49-F238E27FC236}">
                  <a16:creationId xmlns:a16="http://schemas.microsoft.com/office/drawing/2014/main" xmlns="" id="{A83A9C00-FFCB-4DC4-994A-8D3D80E27A82}"/>
                </a:ext>
              </a:extLst>
            </p:cNvPr>
            <p:cNvSpPr/>
            <p:nvPr/>
          </p:nvSpPr>
          <p:spPr>
            <a:xfrm>
              <a:off x="2637155" y="5375274"/>
              <a:ext cx="654050" cy="11430"/>
            </a:xfrm>
            <a:custGeom>
              <a:avLst/>
              <a:gdLst/>
              <a:ahLst/>
              <a:cxnLst/>
              <a:rect l="l" t="t" r="r" b="b"/>
              <a:pathLst>
                <a:path w="654050" h="11429">
                  <a:moveTo>
                    <a:pt x="0" y="11430"/>
                  </a:moveTo>
                  <a:lnTo>
                    <a:pt x="654049" y="11430"/>
                  </a:lnTo>
                  <a:lnTo>
                    <a:pt x="654049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515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0">
              <a:extLst>
                <a:ext uri="{FF2B5EF4-FFF2-40B4-BE49-F238E27FC236}">
                  <a16:creationId xmlns:a16="http://schemas.microsoft.com/office/drawing/2014/main" xmlns="" id="{67442DD4-6303-4D41-9311-DB7BE4187F90}"/>
                </a:ext>
              </a:extLst>
            </p:cNvPr>
            <p:cNvSpPr/>
            <p:nvPr/>
          </p:nvSpPr>
          <p:spPr>
            <a:xfrm>
              <a:off x="4071619" y="5358129"/>
              <a:ext cx="643890" cy="45720"/>
            </a:xfrm>
            <a:custGeom>
              <a:avLst/>
              <a:gdLst/>
              <a:ahLst/>
              <a:cxnLst/>
              <a:rect l="l" t="t" r="r" b="b"/>
              <a:pathLst>
                <a:path w="643889" h="45720">
                  <a:moveTo>
                    <a:pt x="64388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43889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11">
              <a:extLst>
                <a:ext uri="{FF2B5EF4-FFF2-40B4-BE49-F238E27FC236}">
                  <a16:creationId xmlns:a16="http://schemas.microsoft.com/office/drawing/2014/main" xmlns="" id="{21DFABE1-A2D5-462F-9A49-94EA1F3768D7}"/>
                </a:ext>
              </a:extLst>
            </p:cNvPr>
            <p:cNvSpPr/>
            <p:nvPr/>
          </p:nvSpPr>
          <p:spPr>
            <a:xfrm>
              <a:off x="4065905" y="5375274"/>
              <a:ext cx="655320" cy="11430"/>
            </a:xfrm>
            <a:custGeom>
              <a:avLst/>
              <a:gdLst/>
              <a:ahLst/>
              <a:cxnLst/>
              <a:rect l="l" t="t" r="r" b="b"/>
              <a:pathLst>
                <a:path w="655320" h="11429">
                  <a:moveTo>
                    <a:pt x="0" y="11430"/>
                  </a:moveTo>
                  <a:lnTo>
                    <a:pt x="655319" y="11430"/>
                  </a:lnTo>
                  <a:lnTo>
                    <a:pt x="655319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515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12">
              <a:extLst>
                <a:ext uri="{FF2B5EF4-FFF2-40B4-BE49-F238E27FC236}">
                  <a16:creationId xmlns:a16="http://schemas.microsoft.com/office/drawing/2014/main" xmlns="" id="{A080260E-BEEA-456B-9DBE-CC011B960A1F}"/>
                </a:ext>
              </a:extLst>
            </p:cNvPr>
            <p:cNvSpPr/>
            <p:nvPr/>
          </p:nvSpPr>
          <p:spPr>
            <a:xfrm>
              <a:off x="5500369" y="5358129"/>
              <a:ext cx="643890" cy="45720"/>
            </a:xfrm>
            <a:custGeom>
              <a:avLst/>
              <a:gdLst/>
              <a:ahLst/>
              <a:cxnLst/>
              <a:rect l="l" t="t" r="r" b="b"/>
              <a:pathLst>
                <a:path w="643889" h="45720">
                  <a:moveTo>
                    <a:pt x="64388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43889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13">
              <a:extLst>
                <a:ext uri="{FF2B5EF4-FFF2-40B4-BE49-F238E27FC236}">
                  <a16:creationId xmlns:a16="http://schemas.microsoft.com/office/drawing/2014/main" xmlns="" id="{CD69FA64-6194-42D3-B071-397079273115}"/>
                </a:ext>
              </a:extLst>
            </p:cNvPr>
            <p:cNvSpPr/>
            <p:nvPr/>
          </p:nvSpPr>
          <p:spPr>
            <a:xfrm>
              <a:off x="5494655" y="5375274"/>
              <a:ext cx="655320" cy="11430"/>
            </a:xfrm>
            <a:custGeom>
              <a:avLst/>
              <a:gdLst/>
              <a:ahLst/>
              <a:cxnLst/>
              <a:rect l="l" t="t" r="r" b="b"/>
              <a:pathLst>
                <a:path w="655320" h="11429">
                  <a:moveTo>
                    <a:pt x="0" y="11430"/>
                  </a:moveTo>
                  <a:lnTo>
                    <a:pt x="655319" y="11430"/>
                  </a:lnTo>
                  <a:lnTo>
                    <a:pt x="655319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515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14">
              <a:extLst>
                <a:ext uri="{FF2B5EF4-FFF2-40B4-BE49-F238E27FC236}">
                  <a16:creationId xmlns:a16="http://schemas.microsoft.com/office/drawing/2014/main" xmlns="" id="{611A6F4F-88E3-4A10-86C1-733E99A54636}"/>
                </a:ext>
              </a:extLst>
            </p:cNvPr>
            <p:cNvSpPr/>
            <p:nvPr/>
          </p:nvSpPr>
          <p:spPr>
            <a:xfrm>
              <a:off x="6858000" y="5358129"/>
              <a:ext cx="642620" cy="45720"/>
            </a:xfrm>
            <a:custGeom>
              <a:avLst/>
              <a:gdLst/>
              <a:ahLst/>
              <a:cxnLst/>
              <a:rect l="l" t="t" r="r" b="b"/>
              <a:pathLst>
                <a:path w="642620" h="45720">
                  <a:moveTo>
                    <a:pt x="64262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42620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15">
              <a:extLst>
                <a:ext uri="{FF2B5EF4-FFF2-40B4-BE49-F238E27FC236}">
                  <a16:creationId xmlns:a16="http://schemas.microsoft.com/office/drawing/2014/main" xmlns="" id="{4FCC3961-3109-411D-A660-FCBCB4DDEF76}"/>
                </a:ext>
              </a:extLst>
            </p:cNvPr>
            <p:cNvSpPr/>
            <p:nvPr/>
          </p:nvSpPr>
          <p:spPr>
            <a:xfrm>
              <a:off x="6852285" y="5375274"/>
              <a:ext cx="654050" cy="11430"/>
            </a:xfrm>
            <a:custGeom>
              <a:avLst/>
              <a:gdLst/>
              <a:ahLst/>
              <a:cxnLst/>
              <a:rect l="l" t="t" r="r" b="b"/>
              <a:pathLst>
                <a:path w="654050" h="11429">
                  <a:moveTo>
                    <a:pt x="0" y="11430"/>
                  </a:moveTo>
                  <a:lnTo>
                    <a:pt x="654050" y="11430"/>
                  </a:lnTo>
                  <a:lnTo>
                    <a:pt x="654050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515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16">
              <a:extLst>
                <a:ext uri="{FF2B5EF4-FFF2-40B4-BE49-F238E27FC236}">
                  <a16:creationId xmlns:a16="http://schemas.microsoft.com/office/drawing/2014/main" xmlns="" id="{FC920860-3FDC-4E95-A8B6-4EDEE8A80F9F}"/>
                </a:ext>
              </a:extLst>
            </p:cNvPr>
            <p:cNvSpPr/>
            <p:nvPr/>
          </p:nvSpPr>
          <p:spPr>
            <a:xfrm>
              <a:off x="8144510" y="5358129"/>
              <a:ext cx="642620" cy="45720"/>
            </a:xfrm>
            <a:custGeom>
              <a:avLst/>
              <a:gdLst/>
              <a:ahLst/>
              <a:cxnLst/>
              <a:rect l="l" t="t" r="r" b="b"/>
              <a:pathLst>
                <a:path w="642620" h="45720">
                  <a:moveTo>
                    <a:pt x="64262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42620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17">
              <a:extLst>
                <a:ext uri="{FF2B5EF4-FFF2-40B4-BE49-F238E27FC236}">
                  <a16:creationId xmlns:a16="http://schemas.microsoft.com/office/drawing/2014/main" xmlns="" id="{C739B1F8-C8D7-42BC-9329-5CE4B0D99430}"/>
                </a:ext>
              </a:extLst>
            </p:cNvPr>
            <p:cNvSpPr/>
            <p:nvPr/>
          </p:nvSpPr>
          <p:spPr>
            <a:xfrm>
              <a:off x="8138794" y="5375274"/>
              <a:ext cx="654050" cy="11430"/>
            </a:xfrm>
            <a:custGeom>
              <a:avLst/>
              <a:gdLst/>
              <a:ahLst/>
              <a:cxnLst/>
              <a:rect l="l" t="t" r="r" b="b"/>
              <a:pathLst>
                <a:path w="654050" h="11429">
                  <a:moveTo>
                    <a:pt x="0" y="11430"/>
                  </a:moveTo>
                  <a:lnTo>
                    <a:pt x="654050" y="11430"/>
                  </a:lnTo>
                  <a:lnTo>
                    <a:pt x="654050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515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18">
              <a:extLst>
                <a:ext uri="{FF2B5EF4-FFF2-40B4-BE49-F238E27FC236}">
                  <a16:creationId xmlns:a16="http://schemas.microsoft.com/office/drawing/2014/main" xmlns="" id="{96654F43-6FA7-4976-B9EF-85AEFC1CB70B}"/>
                </a:ext>
              </a:extLst>
            </p:cNvPr>
            <p:cNvSpPr/>
            <p:nvPr/>
          </p:nvSpPr>
          <p:spPr>
            <a:xfrm>
              <a:off x="143510" y="5358129"/>
              <a:ext cx="642620" cy="45720"/>
            </a:xfrm>
            <a:custGeom>
              <a:avLst/>
              <a:gdLst/>
              <a:ahLst/>
              <a:cxnLst/>
              <a:rect l="l" t="t" r="r" b="b"/>
              <a:pathLst>
                <a:path w="642620" h="45720">
                  <a:moveTo>
                    <a:pt x="64261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42619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19">
              <a:extLst>
                <a:ext uri="{FF2B5EF4-FFF2-40B4-BE49-F238E27FC236}">
                  <a16:creationId xmlns:a16="http://schemas.microsoft.com/office/drawing/2014/main" xmlns="" id="{F32F8021-80F6-4120-81C1-4ACA3BA231D2}"/>
                </a:ext>
              </a:extLst>
            </p:cNvPr>
            <p:cNvSpPr/>
            <p:nvPr/>
          </p:nvSpPr>
          <p:spPr>
            <a:xfrm>
              <a:off x="137795" y="5375274"/>
              <a:ext cx="654050" cy="11430"/>
            </a:xfrm>
            <a:custGeom>
              <a:avLst/>
              <a:gdLst/>
              <a:ahLst/>
              <a:cxnLst/>
              <a:rect l="l" t="t" r="r" b="b"/>
              <a:pathLst>
                <a:path w="654050" h="11429">
                  <a:moveTo>
                    <a:pt x="0" y="11430"/>
                  </a:moveTo>
                  <a:lnTo>
                    <a:pt x="654050" y="11430"/>
                  </a:lnTo>
                  <a:lnTo>
                    <a:pt x="654050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515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20">
              <a:extLst>
                <a:ext uri="{FF2B5EF4-FFF2-40B4-BE49-F238E27FC236}">
                  <a16:creationId xmlns:a16="http://schemas.microsoft.com/office/drawing/2014/main" xmlns="" id="{89775802-04F5-432E-9DA0-E8DE6CF0D8A3}"/>
                </a:ext>
              </a:extLst>
            </p:cNvPr>
            <p:cNvSpPr/>
            <p:nvPr/>
          </p:nvSpPr>
          <p:spPr>
            <a:xfrm>
              <a:off x="6553200" y="3426459"/>
              <a:ext cx="2673350" cy="31076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21">
              <a:extLst>
                <a:ext uri="{FF2B5EF4-FFF2-40B4-BE49-F238E27FC236}">
                  <a16:creationId xmlns:a16="http://schemas.microsoft.com/office/drawing/2014/main" xmlns="" id="{8E3570C8-B1B9-442B-A211-FDB2529ABC4A}"/>
                </a:ext>
              </a:extLst>
            </p:cNvPr>
            <p:cNvSpPr/>
            <p:nvPr/>
          </p:nvSpPr>
          <p:spPr>
            <a:xfrm>
              <a:off x="0" y="4852669"/>
              <a:ext cx="1907539" cy="20053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22">
              <a:extLst>
                <a:ext uri="{FF2B5EF4-FFF2-40B4-BE49-F238E27FC236}">
                  <a16:creationId xmlns:a16="http://schemas.microsoft.com/office/drawing/2014/main" xmlns="" id="{4DFEB9B1-810C-450E-B731-830FFC560722}"/>
                </a:ext>
              </a:extLst>
            </p:cNvPr>
            <p:cNvSpPr/>
            <p:nvPr/>
          </p:nvSpPr>
          <p:spPr>
            <a:xfrm>
              <a:off x="3072130" y="1063307"/>
              <a:ext cx="3070860" cy="3008311"/>
            </a:xfrm>
            <a:custGeom>
              <a:avLst/>
              <a:gdLst/>
              <a:ahLst/>
              <a:cxnLst/>
              <a:rect l="l" t="t" r="r" b="b"/>
              <a:pathLst>
                <a:path w="3070860" h="3642360">
                  <a:moveTo>
                    <a:pt x="3070860" y="0"/>
                  </a:moveTo>
                  <a:lnTo>
                    <a:pt x="0" y="0"/>
                  </a:lnTo>
                  <a:lnTo>
                    <a:pt x="0" y="3642359"/>
                  </a:lnTo>
                  <a:lnTo>
                    <a:pt x="3070860" y="3642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23">
              <a:extLst>
                <a:ext uri="{FF2B5EF4-FFF2-40B4-BE49-F238E27FC236}">
                  <a16:creationId xmlns:a16="http://schemas.microsoft.com/office/drawing/2014/main" xmlns="" id="{541864EE-34A7-4BE4-AC30-FBD7F7B56407}"/>
                </a:ext>
              </a:extLst>
            </p:cNvPr>
            <p:cNvSpPr/>
            <p:nvPr/>
          </p:nvSpPr>
          <p:spPr>
            <a:xfrm>
              <a:off x="3078480" y="4071619"/>
              <a:ext cx="1529080" cy="0"/>
            </a:xfrm>
            <a:custGeom>
              <a:avLst/>
              <a:gdLst/>
              <a:ahLst/>
              <a:cxnLst/>
              <a:rect l="l" t="t" r="r" b="b"/>
              <a:pathLst>
                <a:path w="1529079">
                  <a:moveTo>
                    <a:pt x="1529080" y="0"/>
                  </a:moveTo>
                  <a:lnTo>
                    <a:pt x="1517649" y="0"/>
                  </a:lnTo>
                </a:path>
                <a:path w="1529079">
                  <a:moveTo>
                    <a:pt x="1506220" y="0"/>
                  </a:moveTo>
                  <a:lnTo>
                    <a:pt x="1496059" y="0"/>
                  </a:lnTo>
                </a:path>
                <a:path w="1529079">
                  <a:moveTo>
                    <a:pt x="1484630" y="0"/>
                  </a:moveTo>
                  <a:lnTo>
                    <a:pt x="1473199" y="0"/>
                  </a:lnTo>
                </a:path>
                <a:path w="1529079">
                  <a:moveTo>
                    <a:pt x="1461770" y="0"/>
                  </a:moveTo>
                  <a:lnTo>
                    <a:pt x="1451609" y="0"/>
                  </a:lnTo>
                </a:path>
                <a:path w="1529079">
                  <a:moveTo>
                    <a:pt x="1440180" y="0"/>
                  </a:moveTo>
                  <a:lnTo>
                    <a:pt x="1428749" y="0"/>
                  </a:lnTo>
                </a:path>
                <a:path w="1529079">
                  <a:moveTo>
                    <a:pt x="1417320" y="0"/>
                  </a:moveTo>
                  <a:lnTo>
                    <a:pt x="1405890" y="0"/>
                  </a:lnTo>
                </a:path>
                <a:path w="1529079">
                  <a:moveTo>
                    <a:pt x="1395730" y="0"/>
                  </a:moveTo>
                  <a:lnTo>
                    <a:pt x="1384299" y="0"/>
                  </a:lnTo>
                </a:path>
                <a:path w="1529079">
                  <a:moveTo>
                    <a:pt x="1372870" y="0"/>
                  </a:moveTo>
                  <a:lnTo>
                    <a:pt x="1361440" y="0"/>
                  </a:lnTo>
                </a:path>
                <a:path w="1529079">
                  <a:moveTo>
                    <a:pt x="1350009" y="0"/>
                  </a:moveTo>
                  <a:lnTo>
                    <a:pt x="1339849" y="0"/>
                  </a:lnTo>
                </a:path>
                <a:path w="1529079">
                  <a:moveTo>
                    <a:pt x="1328420" y="0"/>
                  </a:moveTo>
                  <a:lnTo>
                    <a:pt x="1316990" y="0"/>
                  </a:lnTo>
                </a:path>
                <a:path w="1529079">
                  <a:moveTo>
                    <a:pt x="1305559" y="0"/>
                  </a:moveTo>
                  <a:lnTo>
                    <a:pt x="1295399" y="0"/>
                  </a:lnTo>
                </a:path>
                <a:path w="1529079">
                  <a:moveTo>
                    <a:pt x="1283970" y="0"/>
                  </a:moveTo>
                  <a:lnTo>
                    <a:pt x="1272540" y="0"/>
                  </a:lnTo>
                </a:path>
                <a:path w="1529079">
                  <a:moveTo>
                    <a:pt x="1261109" y="0"/>
                  </a:moveTo>
                  <a:lnTo>
                    <a:pt x="1249680" y="0"/>
                  </a:lnTo>
                </a:path>
                <a:path w="1529079">
                  <a:moveTo>
                    <a:pt x="1239520" y="0"/>
                  </a:moveTo>
                  <a:lnTo>
                    <a:pt x="1228090" y="0"/>
                  </a:lnTo>
                </a:path>
                <a:path w="1529079">
                  <a:moveTo>
                    <a:pt x="1216659" y="0"/>
                  </a:moveTo>
                  <a:lnTo>
                    <a:pt x="1205230" y="0"/>
                  </a:lnTo>
                </a:path>
                <a:path w="1529079">
                  <a:moveTo>
                    <a:pt x="1193799" y="0"/>
                  </a:moveTo>
                  <a:lnTo>
                    <a:pt x="1183640" y="0"/>
                  </a:lnTo>
                </a:path>
                <a:path w="1529079">
                  <a:moveTo>
                    <a:pt x="1172209" y="0"/>
                  </a:moveTo>
                  <a:lnTo>
                    <a:pt x="1160780" y="0"/>
                  </a:lnTo>
                </a:path>
                <a:path w="1529079">
                  <a:moveTo>
                    <a:pt x="1149349" y="0"/>
                  </a:moveTo>
                  <a:lnTo>
                    <a:pt x="1139190" y="0"/>
                  </a:lnTo>
                </a:path>
                <a:path w="1529079">
                  <a:moveTo>
                    <a:pt x="1127759" y="0"/>
                  </a:moveTo>
                  <a:lnTo>
                    <a:pt x="1116330" y="0"/>
                  </a:lnTo>
                </a:path>
                <a:path w="1529079">
                  <a:moveTo>
                    <a:pt x="1104899" y="0"/>
                  </a:moveTo>
                  <a:lnTo>
                    <a:pt x="1093470" y="0"/>
                  </a:lnTo>
                </a:path>
                <a:path w="1529079">
                  <a:moveTo>
                    <a:pt x="1083309" y="0"/>
                  </a:moveTo>
                  <a:lnTo>
                    <a:pt x="1071880" y="0"/>
                  </a:lnTo>
                </a:path>
                <a:path w="1529079">
                  <a:moveTo>
                    <a:pt x="1060449" y="0"/>
                  </a:moveTo>
                  <a:lnTo>
                    <a:pt x="1049020" y="0"/>
                  </a:lnTo>
                </a:path>
                <a:path w="1529079">
                  <a:moveTo>
                    <a:pt x="1037590" y="0"/>
                  </a:moveTo>
                  <a:lnTo>
                    <a:pt x="1027430" y="0"/>
                  </a:lnTo>
                </a:path>
                <a:path w="1529079">
                  <a:moveTo>
                    <a:pt x="1015999" y="0"/>
                  </a:moveTo>
                  <a:lnTo>
                    <a:pt x="1004569" y="0"/>
                  </a:lnTo>
                </a:path>
                <a:path w="1529079">
                  <a:moveTo>
                    <a:pt x="993140" y="0"/>
                  </a:moveTo>
                  <a:lnTo>
                    <a:pt x="981709" y="0"/>
                  </a:lnTo>
                </a:path>
                <a:path w="1529079">
                  <a:moveTo>
                    <a:pt x="971549" y="0"/>
                  </a:moveTo>
                  <a:lnTo>
                    <a:pt x="960119" y="0"/>
                  </a:lnTo>
                </a:path>
                <a:path w="1529079">
                  <a:moveTo>
                    <a:pt x="948690" y="0"/>
                  </a:moveTo>
                  <a:lnTo>
                    <a:pt x="937259" y="0"/>
                  </a:lnTo>
                </a:path>
                <a:path w="1529079">
                  <a:moveTo>
                    <a:pt x="927099" y="0"/>
                  </a:moveTo>
                  <a:lnTo>
                    <a:pt x="915669" y="0"/>
                  </a:lnTo>
                </a:path>
                <a:path w="1529079">
                  <a:moveTo>
                    <a:pt x="904240" y="0"/>
                  </a:moveTo>
                  <a:lnTo>
                    <a:pt x="892809" y="0"/>
                  </a:lnTo>
                </a:path>
                <a:path w="1529079">
                  <a:moveTo>
                    <a:pt x="881380" y="0"/>
                  </a:moveTo>
                  <a:lnTo>
                    <a:pt x="871219" y="0"/>
                  </a:lnTo>
                </a:path>
                <a:path w="1529079">
                  <a:moveTo>
                    <a:pt x="859790" y="0"/>
                  </a:moveTo>
                  <a:lnTo>
                    <a:pt x="848359" y="0"/>
                  </a:lnTo>
                </a:path>
                <a:path w="1529079">
                  <a:moveTo>
                    <a:pt x="836930" y="0"/>
                  </a:moveTo>
                  <a:lnTo>
                    <a:pt x="825499" y="0"/>
                  </a:lnTo>
                </a:path>
                <a:path w="1529079">
                  <a:moveTo>
                    <a:pt x="815340" y="0"/>
                  </a:moveTo>
                  <a:lnTo>
                    <a:pt x="803909" y="0"/>
                  </a:lnTo>
                </a:path>
                <a:path w="1529079">
                  <a:moveTo>
                    <a:pt x="792480" y="0"/>
                  </a:moveTo>
                  <a:lnTo>
                    <a:pt x="781049" y="0"/>
                  </a:lnTo>
                </a:path>
                <a:path w="1529079">
                  <a:moveTo>
                    <a:pt x="770890" y="0"/>
                  </a:moveTo>
                  <a:lnTo>
                    <a:pt x="759459" y="0"/>
                  </a:lnTo>
                </a:path>
                <a:path w="1529079">
                  <a:moveTo>
                    <a:pt x="748030" y="0"/>
                  </a:moveTo>
                  <a:lnTo>
                    <a:pt x="736599" y="0"/>
                  </a:lnTo>
                </a:path>
                <a:path w="1529079">
                  <a:moveTo>
                    <a:pt x="725169" y="0"/>
                  </a:moveTo>
                  <a:lnTo>
                    <a:pt x="715009" y="0"/>
                  </a:lnTo>
                </a:path>
                <a:path w="1529079">
                  <a:moveTo>
                    <a:pt x="703580" y="0"/>
                  </a:moveTo>
                  <a:lnTo>
                    <a:pt x="692149" y="0"/>
                  </a:lnTo>
                </a:path>
                <a:path w="1529079">
                  <a:moveTo>
                    <a:pt x="680719" y="0"/>
                  </a:moveTo>
                  <a:lnTo>
                    <a:pt x="669290" y="0"/>
                  </a:lnTo>
                </a:path>
                <a:path w="1529079">
                  <a:moveTo>
                    <a:pt x="659130" y="0"/>
                  </a:moveTo>
                  <a:lnTo>
                    <a:pt x="647699" y="0"/>
                  </a:lnTo>
                </a:path>
                <a:path w="1529079">
                  <a:moveTo>
                    <a:pt x="636269" y="0"/>
                  </a:moveTo>
                  <a:lnTo>
                    <a:pt x="624840" y="0"/>
                  </a:lnTo>
                </a:path>
                <a:path w="1529079">
                  <a:moveTo>
                    <a:pt x="613409" y="0"/>
                  </a:moveTo>
                  <a:lnTo>
                    <a:pt x="603249" y="0"/>
                  </a:lnTo>
                </a:path>
                <a:path w="1529079">
                  <a:moveTo>
                    <a:pt x="591819" y="0"/>
                  </a:moveTo>
                  <a:lnTo>
                    <a:pt x="580390" y="0"/>
                  </a:lnTo>
                </a:path>
                <a:path w="1529079">
                  <a:moveTo>
                    <a:pt x="568959" y="0"/>
                  </a:moveTo>
                  <a:lnTo>
                    <a:pt x="558799" y="0"/>
                  </a:lnTo>
                </a:path>
                <a:path w="1529079">
                  <a:moveTo>
                    <a:pt x="547369" y="0"/>
                  </a:moveTo>
                  <a:lnTo>
                    <a:pt x="535940" y="0"/>
                  </a:lnTo>
                </a:path>
                <a:path w="1529079">
                  <a:moveTo>
                    <a:pt x="524509" y="0"/>
                  </a:moveTo>
                  <a:lnTo>
                    <a:pt x="513080" y="0"/>
                  </a:lnTo>
                </a:path>
                <a:path w="1529079">
                  <a:moveTo>
                    <a:pt x="502919" y="0"/>
                  </a:moveTo>
                  <a:lnTo>
                    <a:pt x="491490" y="0"/>
                  </a:lnTo>
                </a:path>
                <a:path w="1529079">
                  <a:moveTo>
                    <a:pt x="480059" y="0"/>
                  </a:moveTo>
                  <a:lnTo>
                    <a:pt x="468630" y="0"/>
                  </a:lnTo>
                </a:path>
                <a:path w="1529079">
                  <a:moveTo>
                    <a:pt x="457199" y="0"/>
                  </a:moveTo>
                  <a:lnTo>
                    <a:pt x="447040" y="0"/>
                  </a:lnTo>
                </a:path>
                <a:path w="1529079">
                  <a:moveTo>
                    <a:pt x="435609" y="0"/>
                  </a:moveTo>
                  <a:lnTo>
                    <a:pt x="424180" y="0"/>
                  </a:lnTo>
                </a:path>
                <a:path w="1529079">
                  <a:moveTo>
                    <a:pt x="412749" y="0"/>
                  </a:moveTo>
                  <a:lnTo>
                    <a:pt x="402590" y="0"/>
                  </a:lnTo>
                </a:path>
                <a:path w="1529079">
                  <a:moveTo>
                    <a:pt x="391159" y="0"/>
                  </a:moveTo>
                  <a:lnTo>
                    <a:pt x="379730" y="0"/>
                  </a:lnTo>
                </a:path>
                <a:path w="1529079">
                  <a:moveTo>
                    <a:pt x="368299" y="0"/>
                  </a:moveTo>
                  <a:lnTo>
                    <a:pt x="356869" y="0"/>
                  </a:lnTo>
                </a:path>
                <a:path w="1529079">
                  <a:moveTo>
                    <a:pt x="346709" y="0"/>
                  </a:moveTo>
                  <a:lnTo>
                    <a:pt x="335280" y="0"/>
                  </a:lnTo>
                </a:path>
                <a:path w="1529079">
                  <a:moveTo>
                    <a:pt x="323849" y="0"/>
                  </a:moveTo>
                  <a:lnTo>
                    <a:pt x="312419" y="0"/>
                  </a:lnTo>
                </a:path>
                <a:path w="1529079">
                  <a:moveTo>
                    <a:pt x="300990" y="0"/>
                  </a:moveTo>
                  <a:lnTo>
                    <a:pt x="290830" y="0"/>
                  </a:lnTo>
                </a:path>
                <a:path w="1529079">
                  <a:moveTo>
                    <a:pt x="279399" y="0"/>
                  </a:moveTo>
                  <a:lnTo>
                    <a:pt x="267969" y="0"/>
                  </a:lnTo>
                </a:path>
                <a:path w="1529079">
                  <a:moveTo>
                    <a:pt x="256540" y="0"/>
                  </a:moveTo>
                  <a:lnTo>
                    <a:pt x="246380" y="0"/>
                  </a:lnTo>
                </a:path>
                <a:path w="1529079">
                  <a:moveTo>
                    <a:pt x="234949" y="0"/>
                  </a:moveTo>
                  <a:lnTo>
                    <a:pt x="223519" y="0"/>
                  </a:lnTo>
                </a:path>
                <a:path w="1529079">
                  <a:moveTo>
                    <a:pt x="212090" y="0"/>
                  </a:moveTo>
                  <a:lnTo>
                    <a:pt x="200659" y="0"/>
                  </a:lnTo>
                </a:path>
                <a:path w="1529079">
                  <a:moveTo>
                    <a:pt x="190499" y="0"/>
                  </a:moveTo>
                  <a:lnTo>
                    <a:pt x="179069" y="0"/>
                  </a:lnTo>
                </a:path>
                <a:path w="1529079">
                  <a:moveTo>
                    <a:pt x="167639" y="0"/>
                  </a:moveTo>
                  <a:lnTo>
                    <a:pt x="156209" y="0"/>
                  </a:lnTo>
                </a:path>
                <a:path w="1529079">
                  <a:moveTo>
                    <a:pt x="144780" y="0"/>
                  </a:moveTo>
                  <a:lnTo>
                    <a:pt x="134619" y="0"/>
                  </a:lnTo>
                </a:path>
                <a:path w="1529079">
                  <a:moveTo>
                    <a:pt x="123189" y="0"/>
                  </a:moveTo>
                  <a:lnTo>
                    <a:pt x="111759" y="0"/>
                  </a:lnTo>
                </a:path>
                <a:path w="1529079">
                  <a:moveTo>
                    <a:pt x="100330" y="0"/>
                  </a:moveTo>
                  <a:lnTo>
                    <a:pt x="88900" y="0"/>
                  </a:lnTo>
                </a:path>
                <a:path w="1529079">
                  <a:moveTo>
                    <a:pt x="78739" y="0"/>
                  </a:moveTo>
                  <a:lnTo>
                    <a:pt x="67309" y="0"/>
                  </a:lnTo>
                </a:path>
                <a:path w="1529079">
                  <a:moveTo>
                    <a:pt x="55880" y="0"/>
                  </a:moveTo>
                  <a:lnTo>
                    <a:pt x="44450" y="0"/>
                  </a:lnTo>
                </a:path>
                <a:path w="1529079">
                  <a:moveTo>
                    <a:pt x="34289" y="0"/>
                  </a:moveTo>
                  <a:lnTo>
                    <a:pt x="22859" y="0"/>
                  </a:lnTo>
                </a:path>
                <a:path w="1529079">
                  <a:moveTo>
                    <a:pt x="11430" y="0"/>
                  </a:moveTo>
                  <a:lnTo>
                    <a:pt x="0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24">
              <a:extLst>
                <a:ext uri="{FF2B5EF4-FFF2-40B4-BE49-F238E27FC236}">
                  <a16:creationId xmlns:a16="http://schemas.microsoft.com/office/drawing/2014/main" xmlns="" id="{A192709C-F9C4-457B-93E4-1E2391A9D98A}"/>
                </a:ext>
              </a:extLst>
            </p:cNvPr>
            <p:cNvSpPr/>
            <p:nvPr/>
          </p:nvSpPr>
          <p:spPr>
            <a:xfrm>
              <a:off x="3066414" y="4017644"/>
              <a:ext cx="11430" cy="44450"/>
            </a:xfrm>
            <a:custGeom>
              <a:avLst/>
              <a:gdLst/>
              <a:ahLst/>
              <a:cxnLst/>
              <a:rect l="l" t="t" r="r" b="b"/>
              <a:pathLst>
                <a:path w="11430" h="44450">
                  <a:moveTo>
                    <a:pt x="0" y="44450"/>
                  </a:moveTo>
                  <a:lnTo>
                    <a:pt x="11429" y="44450"/>
                  </a:lnTo>
                </a:path>
                <a:path w="11430" h="44450">
                  <a:moveTo>
                    <a:pt x="0" y="22859"/>
                  </a:moveTo>
                  <a:lnTo>
                    <a:pt x="11429" y="22859"/>
                  </a:lnTo>
                </a:path>
                <a:path w="11430" h="4445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25">
              <a:extLst>
                <a:ext uri="{FF2B5EF4-FFF2-40B4-BE49-F238E27FC236}">
                  <a16:creationId xmlns:a16="http://schemas.microsoft.com/office/drawing/2014/main" xmlns="" id="{83502D3F-F848-4893-9235-F05C8CF5D60C}"/>
                </a:ext>
              </a:extLst>
            </p:cNvPr>
            <p:cNvSpPr/>
            <p:nvPr/>
          </p:nvSpPr>
          <p:spPr>
            <a:xfrm>
              <a:off x="3072130" y="39903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26">
              <a:extLst>
                <a:ext uri="{FF2B5EF4-FFF2-40B4-BE49-F238E27FC236}">
                  <a16:creationId xmlns:a16="http://schemas.microsoft.com/office/drawing/2014/main" xmlns="" id="{F891D768-0EC1-4084-8C53-04C091173E72}"/>
                </a:ext>
              </a:extLst>
            </p:cNvPr>
            <p:cNvSpPr/>
            <p:nvPr/>
          </p:nvSpPr>
          <p:spPr>
            <a:xfrm>
              <a:off x="3066414" y="3861435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60">
                  <a:moveTo>
                    <a:pt x="0" y="111760"/>
                  </a:moveTo>
                  <a:lnTo>
                    <a:pt x="11429" y="111760"/>
                  </a:lnTo>
                </a:path>
                <a:path w="11430" h="111760">
                  <a:moveTo>
                    <a:pt x="0" y="88900"/>
                  </a:moveTo>
                  <a:lnTo>
                    <a:pt x="11429" y="88900"/>
                  </a:lnTo>
                </a:path>
                <a:path w="11430" h="111760">
                  <a:moveTo>
                    <a:pt x="0" y="67310"/>
                  </a:moveTo>
                  <a:lnTo>
                    <a:pt x="11429" y="67310"/>
                  </a:lnTo>
                </a:path>
                <a:path w="11430" h="111760">
                  <a:moveTo>
                    <a:pt x="0" y="44450"/>
                  </a:moveTo>
                  <a:lnTo>
                    <a:pt x="11429" y="44450"/>
                  </a:lnTo>
                </a:path>
                <a:path w="11430" h="111760">
                  <a:moveTo>
                    <a:pt x="0" y="22860"/>
                  </a:moveTo>
                  <a:lnTo>
                    <a:pt x="11429" y="22860"/>
                  </a:lnTo>
                </a:path>
                <a:path w="11430" h="11176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27">
              <a:extLst>
                <a:ext uri="{FF2B5EF4-FFF2-40B4-BE49-F238E27FC236}">
                  <a16:creationId xmlns:a16="http://schemas.microsoft.com/office/drawing/2014/main" xmlns="" id="{9C757469-0BE3-4AFD-BA08-FC77375DA08B}"/>
                </a:ext>
              </a:extLst>
            </p:cNvPr>
            <p:cNvSpPr/>
            <p:nvPr/>
          </p:nvSpPr>
          <p:spPr>
            <a:xfrm>
              <a:off x="3072130" y="383412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28">
              <a:extLst>
                <a:ext uri="{FF2B5EF4-FFF2-40B4-BE49-F238E27FC236}">
                  <a16:creationId xmlns:a16="http://schemas.microsoft.com/office/drawing/2014/main" xmlns="" id="{67F7634C-7B37-489A-8953-9A8808C1BAA1}"/>
                </a:ext>
              </a:extLst>
            </p:cNvPr>
            <p:cNvSpPr/>
            <p:nvPr/>
          </p:nvSpPr>
          <p:spPr>
            <a:xfrm>
              <a:off x="3072130" y="38112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29">
              <a:extLst>
                <a:ext uri="{FF2B5EF4-FFF2-40B4-BE49-F238E27FC236}">
                  <a16:creationId xmlns:a16="http://schemas.microsoft.com/office/drawing/2014/main" xmlns="" id="{0E13FE4D-1943-44A6-9642-1B9A5D918544}"/>
                </a:ext>
              </a:extLst>
            </p:cNvPr>
            <p:cNvSpPr/>
            <p:nvPr/>
          </p:nvSpPr>
          <p:spPr>
            <a:xfrm>
              <a:off x="3072130" y="37884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30">
              <a:extLst>
                <a:ext uri="{FF2B5EF4-FFF2-40B4-BE49-F238E27FC236}">
                  <a16:creationId xmlns:a16="http://schemas.microsoft.com/office/drawing/2014/main" xmlns="" id="{335A4D0A-D597-46B8-82EA-D0055D6D1B23}"/>
                </a:ext>
              </a:extLst>
            </p:cNvPr>
            <p:cNvSpPr/>
            <p:nvPr/>
          </p:nvSpPr>
          <p:spPr>
            <a:xfrm>
              <a:off x="3072130" y="37668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31">
              <a:extLst>
                <a:ext uri="{FF2B5EF4-FFF2-40B4-BE49-F238E27FC236}">
                  <a16:creationId xmlns:a16="http://schemas.microsoft.com/office/drawing/2014/main" xmlns="" id="{50A6D41B-FA04-46FB-BED0-B383AF38D351}"/>
                </a:ext>
              </a:extLst>
            </p:cNvPr>
            <p:cNvSpPr/>
            <p:nvPr/>
          </p:nvSpPr>
          <p:spPr>
            <a:xfrm>
              <a:off x="3072130" y="37439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32">
              <a:extLst>
                <a:ext uri="{FF2B5EF4-FFF2-40B4-BE49-F238E27FC236}">
                  <a16:creationId xmlns:a16="http://schemas.microsoft.com/office/drawing/2014/main" xmlns="" id="{78239B9A-03FF-4E34-AB60-9D652D60E5FA}"/>
                </a:ext>
              </a:extLst>
            </p:cNvPr>
            <p:cNvSpPr/>
            <p:nvPr/>
          </p:nvSpPr>
          <p:spPr>
            <a:xfrm>
              <a:off x="3072130" y="37223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33">
              <a:extLst>
                <a:ext uri="{FF2B5EF4-FFF2-40B4-BE49-F238E27FC236}">
                  <a16:creationId xmlns:a16="http://schemas.microsoft.com/office/drawing/2014/main" xmlns="" id="{D48D69DD-F0A1-48F4-9F7D-E037F735C6CC}"/>
                </a:ext>
              </a:extLst>
            </p:cNvPr>
            <p:cNvSpPr/>
            <p:nvPr/>
          </p:nvSpPr>
          <p:spPr>
            <a:xfrm>
              <a:off x="3072130" y="36995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34">
              <a:extLst>
                <a:ext uri="{FF2B5EF4-FFF2-40B4-BE49-F238E27FC236}">
                  <a16:creationId xmlns:a16="http://schemas.microsoft.com/office/drawing/2014/main" xmlns="" id="{0A390643-6331-4514-B8E4-2376894BB6CF}"/>
                </a:ext>
              </a:extLst>
            </p:cNvPr>
            <p:cNvSpPr/>
            <p:nvPr/>
          </p:nvSpPr>
          <p:spPr>
            <a:xfrm>
              <a:off x="3072130" y="36779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35">
              <a:extLst>
                <a:ext uri="{FF2B5EF4-FFF2-40B4-BE49-F238E27FC236}">
                  <a16:creationId xmlns:a16="http://schemas.microsoft.com/office/drawing/2014/main" xmlns="" id="{0F8A42F4-E816-4B27-9B16-842D0B952580}"/>
                </a:ext>
              </a:extLst>
            </p:cNvPr>
            <p:cNvSpPr/>
            <p:nvPr/>
          </p:nvSpPr>
          <p:spPr>
            <a:xfrm>
              <a:off x="3072130" y="36550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36">
              <a:extLst>
                <a:ext uri="{FF2B5EF4-FFF2-40B4-BE49-F238E27FC236}">
                  <a16:creationId xmlns:a16="http://schemas.microsoft.com/office/drawing/2014/main" xmlns="" id="{C000938E-C1C0-4A9C-8032-3A2EF4DA098B}"/>
                </a:ext>
              </a:extLst>
            </p:cNvPr>
            <p:cNvSpPr/>
            <p:nvPr/>
          </p:nvSpPr>
          <p:spPr>
            <a:xfrm>
              <a:off x="3072130" y="36321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37">
              <a:extLst>
                <a:ext uri="{FF2B5EF4-FFF2-40B4-BE49-F238E27FC236}">
                  <a16:creationId xmlns:a16="http://schemas.microsoft.com/office/drawing/2014/main" xmlns="" id="{9B34626C-20EC-424F-8356-9927B941602B}"/>
                </a:ext>
              </a:extLst>
            </p:cNvPr>
            <p:cNvSpPr/>
            <p:nvPr/>
          </p:nvSpPr>
          <p:spPr>
            <a:xfrm>
              <a:off x="3066414" y="354901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10"/>
                  </a:moveTo>
                  <a:lnTo>
                    <a:pt x="11429" y="67310"/>
                  </a:lnTo>
                </a:path>
                <a:path w="11430" h="67310">
                  <a:moveTo>
                    <a:pt x="0" y="44450"/>
                  </a:moveTo>
                  <a:lnTo>
                    <a:pt x="11429" y="44450"/>
                  </a:lnTo>
                </a:path>
                <a:path w="11430" h="67310">
                  <a:moveTo>
                    <a:pt x="0" y="22860"/>
                  </a:moveTo>
                  <a:lnTo>
                    <a:pt x="11429" y="22860"/>
                  </a:lnTo>
                </a:path>
                <a:path w="11430" h="6731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38">
              <a:extLst>
                <a:ext uri="{FF2B5EF4-FFF2-40B4-BE49-F238E27FC236}">
                  <a16:creationId xmlns:a16="http://schemas.microsoft.com/office/drawing/2014/main" xmlns="" id="{60C396E6-4A96-4B0B-8970-430399208F8B}"/>
                </a:ext>
              </a:extLst>
            </p:cNvPr>
            <p:cNvSpPr/>
            <p:nvPr/>
          </p:nvSpPr>
          <p:spPr>
            <a:xfrm>
              <a:off x="3072130" y="35217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39">
              <a:extLst>
                <a:ext uri="{FF2B5EF4-FFF2-40B4-BE49-F238E27FC236}">
                  <a16:creationId xmlns:a16="http://schemas.microsoft.com/office/drawing/2014/main" xmlns="" id="{7E2102AD-D657-4AFF-B24F-DDBEC3AF3BDB}"/>
                </a:ext>
              </a:extLst>
            </p:cNvPr>
            <p:cNvSpPr/>
            <p:nvPr/>
          </p:nvSpPr>
          <p:spPr>
            <a:xfrm>
              <a:off x="3072130" y="34988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40">
              <a:extLst>
                <a:ext uri="{FF2B5EF4-FFF2-40B4-BE49-F238E27FC236}">
                  <a16:creationId xmlns:a16="http://schemas.microsoft.com/office/drawing/2014/main" xmlns="" id="{D466C8FC-3B5E-410B-A62D-7D7C194AE307}"/>
                </a:ext>
              </a:extLst>
            </p:cNvPr>
            <p:cNvSpPr/>
            <p:nvPr/>
          </p:nvSpPr>
          <p:spPr>
            <a:xfrm>
              <a:off x="3072130" y="34759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41">
              <a:extLst>
                <a:ext uri="{FF2B5EF4-FFF2-40B4-BE49-F238E27FC236}">
                  <a16:creationId xmlns:a16="http://schemas.microsoft.com/office/drawing/2014/main" xmlns="" id="{ABC4466F-4E05-4CDF-A775-0479F3E72175}"/>
                </a:ext>
              </a:extLst>
            </p:cNvPr>
            <p:cNvSpPr/>
            <p:nvPr/>
          </p:nvSpPr>
          <p:spPr>
            <a:xfrm>
              <a:off x="3072130" y="34543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42">
              <a:extLst>
                <a:ext uri="{FF2B5EF4-FFF2-40B4-BE49-F238E27FC236}">
                  <a16:creationId xmlns:a16="http://schemas.microsoft.com/office/drawing/2014/main" xmlns="" id="{58B16F16-89B9-4F36-B9B7-64FEF724AEDA}"/>
                </a:ext>
              </a:extLst>
            </p:cNvPr>
            <p:cNvSpPr/>
            <p:nvPr/>
          </p:nvSpPr>
          <p:spPr>
            <a:xfrm>
              <a:off x="3072130" y="34315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43">
              <a:extLst>
                <a:ext uri="{FF2B5EF4-FFF2-40B4-BE49-F238E27FC236}">
                  <a16:creationId xmlns:a16="http://schemas.microsoft.com/office/drawing/2014/main" xmlns="" id="{AC24D8D9-F2A6-4099-A073-9E6784A624BF}"/>
                </a:ext>
              </a:extLst>
            </p:cNvPr>
            <p:cNvSpPr/>
            <p:nvPr/>
          </p:nvSpPr>
          <p:spPr>
            <a:xfrm>
              <a:off x="3072130" y="34099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44">
              <a:extLst>
                <a:ext uri="{FF2B5EF4-FFF2-40B4-BE49-F238E27FC236}">
                  <a16:creationId xmlns:a16="http://schemas.microsoft.com/office/drawing/2014/main" xmlns="" id="{3C2A2D07-BB70-4321-AC06-B4BD673B8AF8}"/>
                </a:ext>
              </a:extLst>
            </p:cNvPr>
            <p:cNvSpPr/>
            <p:nvPr/>
          </p:nvSpPr>
          <p:spPr>
            <a:xfrm>
              <a:off x="3072130" y="33870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45">
              <a:extLst>
                <a:ext uri="{FF2B5EF4-FFF2-40B4-BE49-F238E27FC236}">
                  <a16:creationId xmlns:a16="http://schemas.microsoft.com/office/drawing/2014/main" xmlns="" id="{27917329-34DA-43BD-8996-8081F1E7D610}"/>
                </a:ext>
              </a:extLst>
            </p:cNvPr>
            <p:cNvSpPr/>
            <p:nvPr/>
          </p:nvSpPr>
          <p:spPr>
            <a:xfrm>
              <a:off x="3072130" y="33654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46">
              <a:extLst>
                <a:ext uri="{FF2B5EF4-FFF2-40B4-BE49-F238E27FC236}">
                  <a16:creationId xmlns:a16="http://schemas.microsoft.com/office/drawing/2014/main" xmlns="" id="{AD9884A3-F2B8-4A4E-B617-A373F8FA2816}"/>
                </a:ext>
              </a:extLst>
            </p:cNvPr>
            <p:cNvSpPr/>
            <p:nvPr/>
          </p:nvSpPr>
          <p:spPr>
            <a:xfrm>
              <a:off x="3066414" y="32810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09"/>
                  </a:moveTo>
                  <a:lnTo>
                    <a:pt x="11429" y="67309"/>
                  </a:lnTo>
                </a:path>
                <a:path w="11430" h="67310">
                  <a:moveTo>
                    <a:pt x="0" y="44450"/>
                  </a:moveTo>
                  <a:lnTo>
                    <a:pt x="11429" y="44450"/>
                  </a:lnTo>
                </a:path>
                <a:path w="11430" h="67310">
                  <a:moveTo>
                    <a:pt x="0" y="22859"/>
                  </a:moveTo>
                  <a:lnTo>
                    <a:pt x="11429" y="22859"/>
                  </a:lnTo>
                </a:path>
                <a:path w="11430" h="6731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47">
              <a:extLst>
                <a:ext uri="{FF2B5EF4-FFF2-40B4-BE49-F238E27FC236}">
                  <a16:creationId xmlns:a16="http://schemas.microsoft.com/office/drawing/2014/main" xmlns="" id="{76368611-57BB-4FE4-B217-000B2C0D1F4F}"/>
                </a:ext>
              </a:extLst>
            </p:cNvPr>
            <p:cNvSpPr/>
            <p:nvPr/>
          </p:nvSpPr>
          <p:spPr>
            <a:xfrm>
              <a:off x="3072130" y="32537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48">
              <a:extLst>
                <a:ext uri="{FF2B5EF4-FFF2-40B4-BE49-F238E27FC236}">
                  <a16:creationId xmlns:a16="http://schemas.microsoft.com/office/drawing/2014/main" xmlns="" id="{E6E284CB-50E9-4DA2-A4FC-DE17DE46855B}"/>
                </a:ext>
              </a:extLst>
            </p:cNvPr>
            <p:cNvSpPr/>
            <p:nvPr/>
          </p:nvSpPr>
          <p:spPr>
            <a:xfrm>
              <a:off x="3072130" y="32308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49">
              <a:extLst>
                <a:ext uri="{FF2B5EF4-FFF2-40B4-BE49-F238E27FC236}">
                  <a16:creationId xmlns:a16="http://schemas.microsoft.com/office/drawing/2014/main" xmlns="" id="{9053AC6F-F922-4B62-AFDB-AD24A122EF4C}"/>
                </a:ext>
              </a:extLst>
            </p:cNvPr>
            <p:cNvSpPr/>
            <p:nvPr/>
          </p:nvSpPr>
          <p:spPr>
            <a:xfrm>
              <a:off x="3072130" y="320929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50">
              <a:extLst>
                <a:ext uri="{FF2B5EF4-FFF2-40B4-BE49-F238E27FC236}">
                  <a16:creationId xmlns:a16="http://schemas.microsoft.com/office/drawing/2014/main" xmlns="" id="{AAF12F45-0D93-429D-B7A1-8DAAD9C8231F}"/>
                </a:ext>
              </a:extLst>
            </p:cNvPr>
            <p:cNvSpPr/>
            <p:nvPr/>
          </p:nvSpPr>
          <p:spPr>
            <a:xfrm>
              <a:off x="3072130" y="31864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51">
              <a:extLst>
                <a:ext uri="{FF2B5EF4-FFF2-40B4-BE49-F238E27FC236}">
                  <a16:creationId xmlns:a16="http://schemas.microsoft.com/office/drawing/2014/main" xmlns="" id="{0DFE1AF6-145E-43CC-BBC7-E4F4DA27F50D}"/>
                </a:ext>
              </a:extLst>
            </p:cNvPr>
            <p:cNvSpPr/>
            <p:nvPr/>
          </p:nvSpPr>
          <p:spPr>
            <a:xfrm>
              <a:off x="3072130" y="31635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52">
              <a:extLst>
                <a:ext uri="{FF2B5EF4-FFF2-40B4-BE49-F238E27FC236}">
                  <a16:creationId xmlns:a16="http://schemas.microsoft.com/office/drawing/2014/main" xmlns="" id="{5B1B3304-DA1A-4704-9DED-29AADDDE9B20}"/>
                </a:ext>
              </a:extLst>
            </p:cNvPr>
            <p:cNvSpPr/>
            <p:nvPr/>
          </p:nvSpPr>
          <p:spPr>
            <a:xfrm>
              <a:off x="3072130" y="31419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53">
              <a:extLst>
                <a:ext uri="{FF2B5EF4-FFF2-40B4-BE49-F238E27FC236}">
                  <a16:creationId xmlns:a16="http://schemas.microsoft.com/office/drawing/2014/main" xmlns="" id="{26493369-D7B1-41BB-BB42-93E141210735}"/>
                </a:ext>
              </a:extLst>
            </p:cNvPr>
            <p:cNvSpPr/>
            <p:nvPr/>
          </p:nvSpPr>
          <p:spPr>
            <a:xfrm>
              <a:off x="3072130" y="31191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54">
              <a:extLst>
                <a:ext uri="{FF2B5EF4-FFF2-40B4-BE49-F238E27FC236}">
                  <a16:creationId xmlns:a16="http://schemas.microsoft.com/office/drawing/2014/main" xmlns="" id="{FCCE5744-69AD-49AE-8599-A08216883FC2}"/>
                </a:ext>
              </a:extLst>
            </p:cNvPr>
            <p:cNvSpPr/>
            <p:nvPr/>
          </p:nvSpPr>
          <p:spPr>
            <a:xfrm>
              <a:off x="3072130" y="30975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55">
              <a:extLst>
                <a:ext uri="{FF2B5EF4-FFF2-40B4-BE49-F238E27FC236}">
                  <a16:creationId xmlns:a16="http://schemas.microsoft.com/office/drawing/2014/main" xmlns="" id="{5B5BF7C3-5F84-474D-BC10-D67CBA6267D3}"/>
                </a:ext>
              </a:extLst>
            </p:cNvPr>
            <p:cNvSpPr/>
            <p:nvPr/>
          </p:nvSpPr>
          <p:spPr>
            <a:xfrm>
              <a:off x="3066414" y="296862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60">
                  <a:moveTo>
                    <a:pt x="0" y="111760"/>
                  </a:moveTo>
                  <a:lnTo>
                    <a:pt x="11429" y="111760"/>
                  </a:lnTo>
                </a:path>
                <a:path w="11430" h="111760">
                  <a:moveTo>
                    <a:pt x="0" y="88900"/>
                  </a:moveTo>
                  <a:lnTo>
                    <a:pt x="11429" y="88900"/>
                  </a:lnTo>
                </a:path>
                <a:path w="11430" h="111760">
                  <a:moveTo>
                    <a:pt x="0" y="67310"/>
                  </a:moveTo>
                  <a:lnTo>
                    <a:pt x="11429" y="67310"/>
                  </a:lnTo>
                </a:path>
                <a:path w="11430" h="111760">
                  <a:moveTo>
                    <a:pt x="0" y="44450"/>
                  </a:moveTo>
                  <a:lnTo>
                    <a:pt x="11429" y="44450"/>
                  </a:lnTo>
                </a:path>
                <a:path w="11430" h="111760">
                  <a:moveTo>
                    <a:pt x="0" y="22860"/>
                  </a:moveTo>
                  <a:lnTo>
                    <a:pt x="11429" y="22860"/>
                  </a:lnTo>
                </a:path>
                <a:path w="11430" h="11176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56">
              <a:extLst>
                <a:ext uri="{FF2B5EF4-FFF2-40B4-BE49-F238E27FC236}">
                  <a16:creationId xmlns:a16="http://schemas.microsoft.com/office/drawing/2014/main" xmlns="" id="{38755103-8523-4084-B805-2DABBB281FC7}"/>
                </a:ext>
              </a:extLst>
            </p:cNvPr>
            <p:cNvSpPr/>
            <p:nvPr/>
          </p:nvSpPr>
          <p:spPr>
            <a:xfrm>
              <a:off x="3072130" y="29413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57">
              <a:extLst>
                <a:ext uri="{FF2B5EF4-FFF2-40B4-BE49-F238E27FC236}">
                  <a16:creationId xmlns:a16="http://schemas.microsoft.com/office/drawing/2014/main" xmlns="" id="{5669ECDF-5B1A-4EED-8CF2-A55007524A5C}"/>
                </a:ext>
              </a:extLst>
            </p:cNvPr>
            <p:cNvSpPr/>
            <p:nvPr/>
          </p:nvSpPr>
          <p:spPr>
            <a:xfrm>
              <a:off x="3066414" y="2812415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60">
                  <a:moveTo>
                    <a:pt x="0" y="111760"/>
                  </a:moveTo>
                  <a:lnTo>
                    <a:pt x="11429" y="111760"/>
                  </a:lnTo>
                </a:path>
                <a:path w="11430" h="111760">
                  <a:moveTo>
                    <a:pt x="0" y="88900"/>
                  </a:moveTo>
                  <a:lnTo>
                    <a:pt x="11429" y="88900"/>
                  </a:lnTo>
                </a:path>
                <a:path w="11430" h="111760">
                  <a:moveTo>
                    <a:pt x="0" y="67310"/>
                  </a:moveTo>
                  <a:lnTo>
                    <a:pt x="11429" y="67310"/>
                  </a:lnTo>
                </a:path>
                <a:path w="11430" h="111760">
                  <a:moveTo>
                    <a:pt x="0" y="44450"/>
                  </a:moveTo>
                  <a:lnTo>
                    <a:pt x="11429" y="44450"/>
                  </a:lnTo>
                </a:path>
                <a:path w="11430" h="111760">
                  <a:moveTo>
                    <a:pt x="0" y="22860"/>
                  </a:moveTo>
                  <a:lnTo>
                    <a:pt x="11429" y="22860"/>
                  </a:lnTo>
                </a:path>
                <a:path w="11430" h="11176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58">
              <a:extLst>
                <a:ext uri="{FF2B5EF4-FFF2-40B4-BE49-F238E27FC236}">
                  <a16:creationId xmlns:a16="http://schemas.microsoft.com/office/drawing/2014/main" xmlns="" id="{C8AD5116-842B-4C92-A0F4-E4A390F052A0}"/>
                </a:ext>
              </a:extLst>
            </p:cNvPr>
            <p:cNvSpPr/>
            <p:nvPr/>
          </p:nvSpPr>
          <p:spPr>
            <a:xfrm>
              <a:off x="3072130" y="27851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59">
              <a:extLst>
                <a:ext uri="{FF2B5EF4-FFF2-40B4-BE49-F238E27FC236}">
                  <a16:creationId xmlns:a16="http://schemas.microsoft.com/office/drawing/2014/main" xmlns="" id="{F018F469-FD5B-49BC-AD97-DD66EAC40E19}"/>
                </a:ext>
              </a:extLst>
            </p:cNvPr>
            <p:cNvSpPr/>
            <p:nvPr/>
          </p:nvSpPr>
          <p:spPr>
            <a:xfrm>
              <a:off x="3072130" y="27622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60">
              <a:extLst>
                <a:ext uri="{FF2B5EF4-FFF2-40B4-BE49-F238E27FC236}">
                  <a16:creationId xmlns:a16="http://schemas.microsoft.com/office/drawing/2014/main" xmlns="" id="{EDE0AB7D-EAF9-4688-8315-47A2DF07D969}"/>
                </a:ext>
              </a:extLst>
            </p:cNvPr>
            <p:cNvSpPr/>
            <p:nvPr/>
          </p:nvSpPr>
          <p:spPr>
            <a:xfrm>
              <a:off x="3072130" y="27393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61">
              <a:extLst>
                <a:ext uri="{FF2B5EF4-FFF2-40B4-BE49-F238E27FC236}">
                  <a16:creationId xmlns:a16="http://schemas.microsoft.com/office/drawing/2014/main" xmlns="" id="{41DCFEA6-BBC5-40CD-BCB3-BF3030ECEE83}"/>
                </a:ext>
              </a:extLst>
            </p:cNvPr>
            <p:cNvSpPr/>
            <p:nvPr/>
          </p:nvSpPr>
          <p:spPr>
            <a:xfrm>
              <a:off x="3072130" y="27177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62">
              <a:extLst>
                <a:ext uri="{FF2B5EF4-FFF2-40B4-BE49-F238E27FC236}">
                  <a16:creationId xmlns:a16="http://schemas.microsoft.com/office/drawing/2014/main" xmlns="" id="{54C6B68A-8035-4A98-B05C-63AA42BF4727}"/>
                </a:ext>
              </a:extLst>
            </p:cNvPr>
            <p:cNvSpPr/>
            <p:nvPr/>
          </p:nvSpPr>
          <p:spPr>
            <a:xfrm>
              <a:off x="3072130" y="26949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63">
              <a:extLst>
                <a:ext uri="{FF2B5EF4-FFF2-40B4-BE49-F238E27FC236}">
                  <a16:creationId xmlns:a16="http://schemas.microsoft.com/office/drawing/2014/main" xmlns="" id="{BE315261-A702-4382-AD0D-654E1402B4BA}"/>
                </a:ext>
              </a:extLst>
            </p:cNvPr>
            <p:cNvSpPr/>
            <p:nvPr/>
          </p:nvSpPr>
          <p:spPr>
            <a:xfrm>
              <a:off x="3072130" y="26733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64">
              <a:extLst>
                <a:ext uri="{FF2B5EF4-FFF2-40B4-BE49-F238E27FC236}">
                  <a16:creationId xmlns:a16="http://schemas.microsoft.com/office/drawing/2014/main" xmlns="" id="{5E62728D-F0B7-49BB-AD18-89F98A6332F4}"/>
                </a:ext>
              </a:extLst>
            </p:cNvPr>
            <p:cNvSpPr/>
            <p:nvPr/>
          </p:nvSpPr>
          <p:spPr>
            <a:xfrm>
              <a:off x="3072130" y="26504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65">
              <a:extLst>
                <a:ext uri="{FF2B5EF4-FFF2-40B4-BE49-F238E27FC236}">
                  <a16:creationId xmlns:a16="http://schemas.microsoft.com/office/drawing/2014/main" xmlns="" id="{8DC4D4F9-0214-498A-B030-96BFF3B96D16}"/>
                </a:ext>
              </a:extLst>
            </p:cNvPr>
            <p:cNvSpPr/>
            <p:nvPr/>
          </p:nvSpPr>
          <p:spPr>
            <a:xfrm>
              <a:off x="3072130" y="26288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66">
              <a:extLst>
                <a:ext uri="{FF2B5EF4-FFF2-40B4-BE49-F238E27FC236}">
                  <a16:creationId xmlns:a16="http://schemas.microsoft.com/office/drawing/2014/main" xmlns="" id="{50D0A330-61C5-4DC3-8FC3-2671B37D8557}"/>
                </a:ext>
              </a:extLst>
            </p:cNvPr>
            <p:cNvSpPr/>
            <p:nvPr/>
          </p:nvSpPr>
          <p:spPr>
            <a:xfrm>
              <a:off x="3066414" y="25444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09"/>
                  </a:moveTo>
                  <a:lnTo>
                    <a:pt x="11429" y="67309"/>
                  </a:lnTo>
                </a:path>
                <a:path w="11430" h="67310">
                  <a:moveTo>
                    <a:pt x="0" y="44450"/>
                  </a:moveTo>
                  <a:lnTo>
                    <a:pt x="11429" y="44450"/>
                  </a:lnTo>
                </a:path>
                <a:path w="11430" h="67310">
                  <a:moveTo>
                    <a:pt x="0" y="22859"/>
                  </a:moveTo>
                  <a:lnTo>
                    <a:pt x="11429" y="22859"/>
                  </a:lnTo>
                </a:path>
                <a:path w="11430" h="6731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67">
              <a:extLst>
                <a:ext uri="{FF2B5EF4-FFF2-40B4-BE49-F238E27FC236}">
                  <a16:creationId xmlns:a16="http://schemas.microsoft.com/office/drawing/2014/main" xmlns="" id="{E7DB4263-61FC-448D-91C7-A4B7073CA39F}"/>
                </a:ext>
              </a:extLst>
            </p:cNvPr>
            <p:cNvSpPr/>
            <p:nvPr/>
          </p:nvSpPr>
          <p:spPr>
            <a:xfrm>
              <a:off x="3072130" y="25171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68">
              <a:extLst>
                <a:ext uri="{FF2B5EF4-FFF2-40B4-BE49-F238E27FC236}">
                  <a16:creationId xmlns:a16="http://schemas.microsoft.com/office/drawing/2014/main" xmlns="" id="{ABA618B7-397A-4B76-9766-163B5531CD5D}"/>
                </a:ext>
              </a:extLst>
            </p:cNvPr>
            <p:cNvSpPr/>
            <p:nvPr/>
          </p:nvSpPr>
          <p:spPr>
            <a:xfrm>
              <a:off x="3072130" y="24942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69">
              <a:extLst>
                <a:ext uri="{FF2B5EF4-FFF2-40B4-BE49-F238E27FC236}">
                  <a16:creationId xmlns:a16="http://schemas.microsoft.com/office/drawing/2014/main" xmlns="" id="{B3777B94-3092-4B0F-8666-6CFE7A7FE9AC}"/>
                </a:ext>
              </a:extLst>
            </p:cNvPr>
            <p:cNvSpPr/>
            <p:nvPr/>
          </p:nvSpPr>
          <p:spPr>
            <a:xfrm>
              <a:off x="3072130" y="247269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70">
              <a:extLst>
                <a:ext uri="{FF2B5EF4-FFF2-40B4-BE49-F238E27FC236}">
                  <a16:creationId xmlns:a16="http://schemas.microsoft.com/office/drawing/2014/main" xmlns="" id="{78233BE3-D5C6-4F5A-88A3-FAEEECD3C509}"/>
                </a:ext>
              </a:extLst>
            </p:cNvPr>
            <p:cNvSpPr/>
            <p:nvPr/>
          </p:nvSpPr>
          <p:spPr>
            <a:xfrm>
              <a:off x="3072130" y="24498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71">
              <a:extLst>
                <a:ext uri="{FF2B5EF4-FFF2-40B4-BE49-F238E27FC236}">
                  <a16:creationId xmlns:a16="http://schemas.microsoft.com/office/drawing/2014/main" xmlns="" id="{9EB7AA85-8218-407A-8F8A-76545DC67439}"/>
                </a:ext>
              </a:extLst>
            </p:cNvPr>
            <p:cNvSpPr/>
            <p:nvPr/>
          </p:nvSpPr>
          <p:spPr>
            <a:xfrm>
              <a:off x="3072130" y="24269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72">
              <a:extLst>
                <a:ext uri="{FF2B5EF4-FFF2-40B4-BE49-F238E27FC236}">
                  <a16:creationId xmlns:a16="http://schemas.microsoft.com/office/drawing/2014/main" xmlns="" id="{550B4BE1-79A5-446D-B28E-FCF765407B49}"/>
                </a:ext>
              </a:extLst>
            </p:cNvPr>
            <p:cNvSpPr/>
            <p:nvPr/>
          </p:nvSpPr>
          <p:spPr>
            <a:xfrm>
              <a:off x="3072130" y="24053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73">
              <a:extLst>
                <a:ext uri="{FF2B5EF4-FFF2-40B4-BE49-F238E27FC236}">
                  <a16:creationId xmlns:a16="http://schemas.microsoft.com/office/drawing/2014/main" xmlns="" id="{DFDA45B2-4847-4EFE-8656-FCB905D3F7A2}"/>
                </a:ext>
              </a:extLst>
            </p:cNvPr>
            <p:cNvSpPr/>
            <p:nvPr/>
          </p:nvSpPr>
          <p:spPr>
            <a:xfrm>
              <a:off x="3072130" y="23825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74">
              <a:extLst>
                <a:ext uri="{FF2B5EF4-FFF2-40B4-BE49-F238E27FC236}">
                  <a16:creationId xmlns:a16="http://schemas.microsoft.com/office/drawing/2014/main" xmlns="" id="{58583790-2D36-4263-A5F7-F87A522242A1}"/>
                </a:ext>
              </a:extLst>
            </p:cNvPr>
            <p:cNvSpPr/>
            <p:nvPr/>
          </p:nvSpPr>
          <p:spPr>
            <a:xfrm>
              <a:off x="3072130" y="23609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75">
              <a:extLst>
                <a:ext uri="{FF2B5EF4-FFF2-40B4-BE49-F238E27FC236}">
                  <a16:creationId xmlns:a16="http://schemas.microsoft.com/office/drawing/2014/main" xmlns="" id="{6DDEFC0F-1E26-4DC4-B92C-D36C018B86BC}"/>
                </a:ext>
              </a:extLst>
            </p:cNvPr>
            <p:cNvSpPr/>
            <p:nvPr/>
          </p:nvSpPr>
          <p:spPr>
            <a:xfrm>
              <a:off x="3072130" y="23380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76">
              <a:extLst>
                <a:ext uri="{FF2B5EF4-FFF2-40B4-BE49-F238E27FC236}">
                  <a16:creationId xmlns:a16="http://schemas.microsoft.com/office/drawing/2014/main" xmlns="" id="{BE60CDE4-0D6B-4573-9C6C-F939AEA917F4}"/>
                </a:ext>
              </a:extLst>
            </p:cNvPr>
            <p:cNvSpPr/>
            <p:nvPr/>
          </p:nvSpPr>
          <p:spPr>
            <a:xfrm>
              <a:off x="3072130" y="231648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77">
              <a:extLst>
                <a:ext uri="{FF2B5EF4-FFF2-40B4-BE49-F238E27FC236}">
                  <a16:creationId xmlns:a16="http://schemas.microsoft.com/office/drawing/2014/main" xmlns="" id="{CE44DEB8-D102-4DD3-A525-B4B68BA16126}"/>
                </a:ext>
              </a:extLst>
            </p:cNvPr>
            <p:cNvSpPr/>
            <p:nvPr/>
          </p:nvSpPr>
          <p:spPr>
            <a:xfrm>
              <a:off x="3066414" y="223202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10"/>
                  </a:moveTo>
                  <a:lnTo>
                    <a:pt x="11429" y="67310"/>
                  </a:lnTo>
                </a:path>
                <a:path w="11430" h="67310">
                  <a:moveTo>
                    <a:pt x="0" y="44450"/>
                  </a:moveTo>
                  <a:lnTo>
                    <a:pt x="11429" y="44450"/>
                  </a:lnTo>
                </a:path>
                <a:path w="11430" h="67310">
                  <a:moveTo>
                    <a:pt x="0" y="22860"/>
                  </a:moveTo>
                  <a:lnTo>
                    <a:pt x="11429" y="22860"/>
                  </a:lnTo>
                </a:path>
                <a:path w="11430" h="6731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78">
              <a:extLst>
                <a:ext uri="{FF2B5EF4-FFF2-40B4-BE49-F238E27FC236}">
                  <a16:creationId xmlns:a16="http://schemas.microsoft.com/office/drawing/2014/main" xmlns="" id="{B27E6586-2B0A-4A2F-A309-6835561981D0}"/>
                </a:ext>
              </a:extLst>
            </p:cNvPr>
            <p:cNvSpPr/>
            <p:nvPr/>
          </p:nvSpPr>
          <p:spPr>
            <a:xfrm>
              <a:off x="3072130" y="22047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79">
              <a:extLst>
                <a:ext uri="{FF2B5EF4-FFF2-40B4-BE49-F238E27FC236}">
                  <a16:creationId xmlns:a16="http://schemas.microsoft.com/office/drawing/2014/main" xmlns="" id="{A8E19F46-B283-44E5-A3CF-FEDFA3083147}"/>
                </a:ext>
              </a:extLst>
            </p:cNvPr>
            <p:cNvSpPr/>
            <p:nvPr/>
          </p:nvSpPr>
          <p:spPr>
            <a:xfrm>
              <a:off x="3072130" y="21818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80">
              <a:extLst>
                <a:ext uri="{FF2B5EF4-FFF2-40B4-BE49-F238E27FC236}">
                  <a16:creationId xmlns:a16="http://schemas.microsoft.com/office/drawing/2014/main" xmlns="" id="{D3B5E023-64A2-4DD7-BF93-2C37E5327A03}"/>
                </a:ext>
              </a:extLst>
            </p:cNvPr>
            <p:cNvSpPr/>
            <p:nvPr/>
          </p:nvSpPr>
          <p:spPr>
            <a:xfrm>
              <a:off x="3072130" y="21602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81">
              <a:extLst>
                <a:ext uri="{FF2B5EF4-FFF2-40B4-BE49-F238E27FC236}">
                  <a16:creationId xmlns:a16="http://schemas.microsoft.com/office/drawing/2014/main" xmlns="" id="{A629C294-5A48-4600-A9A1-D01004D6EF4A}"/>
                </a:ext>
              </a:extLst>
            </p:cNvPr>
            <p:cNvSpPr/>
            <p:nvPr/>
          </p:nvSpPr>
          <p:spPr>
            <a:xfrm>
              <a:off x="3066414" y="207581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10"/>
                  </a:moveTo>
                  <a:lnTo>
                    <a:pt x="11429" y="67310"/>
                  </a:lnTo>
                </a:path>
                <a:path w="11430" h="67310">
                  <a:moveTo>
                    <a:pt x="0" y="44450"/>
                  </a:moveTo>
                  <a:lnTo>
                    <a:pt x="11429" y="44450"/>
                  </a:lnTo>
                </a:path>
                <a:path w="11430" h="67310">
                  <a:moveTo>
                    <a:pt x="0" y="22860"/>
                  </a:moveTo>
                  <a:lnTo>
                    <a:pt x="11429" y="22860"/>
                  </a:lnTo>
                </a:path>
                <a:path w="11430" h="6731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82">
              <a:extLst>
                <a:ext uri="{FF2B5EF4-FFF2-40B4-BE49-F238E27FC236}">
                  <a16:creationId xmlns:a16="http://schemas.microsoft.com/office/drawing/2014/main" xmlns="" id="{E738A623-4A4C-40C2-8F2C-08937DFBD399}"/>
                </a:ext>
              </a:extLst>
            </p:cNvPr>
            <p:cNvSpPr/>
            <p:nvPr/>
          </p:nvSpPr>
          <p:spPr>
            <a:xfrm>
              <a:off x="3072130" y="20485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83">
              <a:extLst>
                <a:ext uri="{FF2B5EF4-FFF2-40B4-BE49-F238E27FC236}">
                  <a16:creationId xmlns:a16="http://schemas.microsoft.com/office/drawing/2014/main" xmlns="" id="{7E132A3A-87B3-46E1-BC24-107D8CC184E8}"/>
                </a:ext>
              </a:extLst>
            </p:cNvPr>
            <p:cNvSpPr/>
            <p:nvPr/>
          </p:nvSpPr>
          <p:spPr>
            <a:xfrm>
              <a:off x="3072130" y="20256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84">
              <a:extLst>
                <a:ext uri="{FF2B5EF4-FFF2-40B4-BE49-F238E27FC236}">
                  <a16:creationId xmlns:a16="http://schemas.microsoft.com/office/drawing/2014/main" xmlns="" id="{C8FB3F45-4907-410D-B07C-8779C53D6677}"/>
                </a:ext>
              </a:extLst>
            </p:cNvPr>
            <p:cNvSpPr/>
            <p:nvPr/>
          </p:nvSpPr>
          <p:spPr>
            <a:xfrm>
              <a:off x="3072130" y="20027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85">
              <a:extLst>
                <a:ext uri="{FF2B5EF4-FFF2-40B4-BE49-F238E27FC236}">
                  <a16:creationId xmlns:a16="http://schemas.microsoft.com/office/drawing/2014/main" xmlns="" id="{3DE2EBF5-C4F9-4C6B-A2D0-F10A131BBE00}"/>
                </a:ext>
              </a:extLst>
            </p:cNvPr>
            <p:cNvSpPr/>
            <p:nvPr/>
          </p:nvSpPr>
          <p:spPr>
            <a:xfrm>
              <a:off x="3072130" y="198120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86">
              <a:extLst>
                <a:ext uri="{FF2B5EF4-FFF2-40B4-BE49-F238E27FC236}">
                  <a16:creationId xmlns:a16="http://schemas.microsoft.com/office/drawing/2014/main" xmlns="" id="{B7CAC389-33B0-4F69-B9E1-92CAA3A3A100}"/>
                </a:ext>
              </a:extLst>
            </p:cNvPr>
            <p:cNvSpPr/>
            <p:nvPr/>
          </p:nvSpPr>
          <p:spPr>
            <a:xfrm>
              <a:off x="3072130" y="195833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87">
              <a:extLst>
                <a:ext uri="{FF2B5EF4-FFF2-40B4-BE49-F238E27FC236}">
                  <a16:creationId xmlns:a16="http://schemas.microsoft.com/office/drawing/2014/main" xmlns="" id="{7241A2DD-34E9-4402-ACAB-2B223F211A2D}"/>
                </a:ext>
              </a:extLst>
            </p:cNvPr>
            <p:cNvSpPr/>
            <p:nvPr/>
          </p:nvSpPr>
          <p:spPr>
            <a:xfrm>
              <a:off x="3072130" y="193675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88">
              <a:extLst>
                <a:ext uri="{FF2B5EF4-FFF2-40B4-BE49-F238E27FC236}">
                  <a16:creationId xmlns:a16="http://schemas.microsoft.com/office/drawing/2014/main" xmlns="" id="{961F7E3B-1A17-4210-AD45-73A9C19C9D88}"/>
                </a:ext>
              </a:extLst>
            </p:cNvPr>
            <p:cNvSpPr/>
            <p:nvPr/>
          </p:nvSpPr>
          <p:spPr>
            <a:xfrm>
              <a:off x="3072130" y="19138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89">
              <a:extLst>
                <a:ext uri="{FF2B5EF4-FFF2-40B4-BE49-F238E27FC236}">
                  <a16:creationId xmlns:a16="http://schemas.microsoft.com/office/drawing/2014/main" xmlns="" id="{4923147A-287C-4D2A-9850-848DE0E71441}"/>
                </a:ext>
              </a:extLst>
            </p:cNvPr>
            <p:cNvSpPr/>
            <p:nvPr/>
          </p:nvSpPr>
          <p:spPr>
            <a:xfrm>
              <a:off x="3072130" y="189230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90">
              <a:extLst>
                <a:ext uri="{FF2B5EF4-FFF2-40B4-BE49-F238E27FC236}">
                  <a16:creationId xmlns:a16="http://schemas.microsoft.com/office/drawing/2014/main" xmlns="" id="{0200F4DE-3D4B-4E3D-B62B-EDA33BADFE46}"/>
                </a:ext>
              </a:extLst>
            </p:cNvPr>
            <p:cNvSpPr/>
            <p:nvPr/>
          </p:nvSpPr>
          <p:spPr>
            <a:xfrm>
              <a:off x="3066414" y="176339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60">
                  <a:moveTo>
                    <a:pt x="0" y="111759"/>
                  </a:moveTo>
                  <a:lnTo>
                    <a:pt x="11429" y="111759"/>
                  </a:lnTo>
                </a:path>
                <a:path w="11430" h="111760">
                  <a:moveTo>
                    <a:pt x="0" y="88900"/>
                  </a:moveTo>
                  <a:lnTo>
                    <a:pt x="11429" y="88900"/>
                  </a:lnTo>
                </a:path>
                <a:path w="11430" h="111760">
                  <a:moveTo>
                    <a:pt x="0" y="67309"/>
                  </a:moveTo>
                  <a:lnTo>
                    <a:pt x="11429" y="67309"/>
                  </a:lnTo>
                </a:path>
                <a:path w="11430" h="111760">
                  <a:moveTo>
                    <a:pt x="0" y="44450"/>
                  </a:moveTo>
                  <a:lnTo>
                    <a:pt x="11429" y="44450"/>
                  </a:lnTo>
                </a:path>
                <a:path w="11430" h="111760">
                  <a:moveTo>
                    <a:pt x="0" y="22859"/>
                  </a:moveTo>
                  <a:lnTo>
                    <a:pt x="11429" y="22859"/>
                  </a:lnTo>
                </a:path>
                <a:path w="11430" h="11176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91">
              <a:extLst>
                <a:ext uri="{FF2B5EF4-FFF2-40B4-BE49-F238E27FC236}">
                  <a16:creationId xmlns:a16="http://schemas.microsoft.com/office/drawing/2014/main" xmlns="" id="{05A50D6F-4BB0-41E4-AF24-8A22D16CE811}"/>
                </a:ext>
              </a:extLst>
            </p:cNvPr>
            <p:cNvSpPr/>
            <p:nvPr/>
          </p:nvSpPr>
          <p:spPr>
            <a:xfrm>
              <a:off x="3072130" y="173608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92">
              <a:extLst>
                <a:ext uri="{FF2B5EF4-FFF2-40B4-BE49-F238E27FC236}">
                  <a16:creationId xmlns:a16="http://schemas.microsoft.com/office/drawing/2014/main" xmlns="" id="{88CB584E-CDD7-415F-8B39-86AC363A1C23}"/>
                </a:ext>
              </a:extLst>
            </p:cNvPr>
            <p:cNvSpPr/>
            <p:nvPr/>
          </p:nvSpPr>
          <p:spPr>
            <a:xfrm>
              <a:off x="3072130" y="17132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93">
              <a:extLst>
                <a:ext uri="{FF2B5EF4-FFF2-40B4-BE49-F238E27FC236}">
                  <a16:creationId xmlns:a16="http://schemas.microsoft.com/office/drawing/2014/main" xmlns="" id="{59DAE29C-CE63-4C16-AD7B-17185C49A872}"/>
                </a:ext>
              </a:extLst>
            </p:cNvPr>
            <p:cNvSpPr/>
            <p:nvPr/>
          </p:nvSpPr>
          <p:spPr>
            <a:xfrm>
              <a:off x="3072130" y="16903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94">
              <a:extLst>
                <a:ext uri="{FF2B5EF4-FFF2-40B4-BE49-F238E27FC236}">
                  <a16:creationId xmlns:a16="http://schemas.microsoft.com/office/drawing/2014/main" xmlns="" id="{77AC160B-F7A5-4054-A1CB-953062143CE0}"/>
                </a:ext>
              </a:extLst>
            </p:cNvPr>
            <p:cNvSpPr/>
            <p:nvPr/>
          </p:nvSpPr>
          <p:spPr>
            <a:xfrm>
              <a:off x="3072130" y="16687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95">
              <a:extLst>
                <a:ext uri="{FF2B5EF4-FFF2-40B4-BE49-F238E27FC236}">
                  <a16:creationId xmlns:a16="http://schemas.microsoft.com/office/drawing/2014/main" xmlns="" id="{468B9818-2084-428D-823A-AB44BB8B1013}"/>
                </a:ext>
              </a:extLst>
            </p:cNvPr>
            <p:cNvSpPr/>
            <p:nvPr/>
          </p:nvSpPr>
          <p:spPr>
            <a:xfrm>
              <a:off x="3072130" y="16459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96">
              <a:extLst>
                <a:ext uri="{FF2B5EF4-FFF2-40B4-BE49-F238E27FC236}">
                  <a16:creationId xmlns:a16="http://schemas.microsoft.com/office/drawing/2014/main" xmlns="" id="{91949511-52D8-4B13-B216-1E88CF69EEAF}"/>
                </a:ext>
              </a:extLst>
            </p:cNvPr>
            <p:cNvSpPr/>
            <p:nvPr/>
          </p:nvSpPr>
          <p:spPr>
            <a:xfrm>
              <a:off x="3072130" y="16243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97">
              <a:extLst>
                <a:ext uri="{FF2B5EF4-FFF2-40B4-BE49-F238E27FC236}">
                  <a16:creationId xmlns:a16="http://schemas.microsoft.com/office/drawing/2014/main" xmlns="" id="{7C7E9B68-604C-4BCE-AA90-746E26836193}"/>
                </a:ext>
              </a:extLst>
            </p:cNvPr>
            <p:cNvSpPr/>
            <p:nvPr/>
          </p:nvSpPr>
          <p:spPr>
            <a:xfrm>
              <a:off x="3072130" y="16014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98">
              <a:extLst>
                <a:ext uri="{FF2B5EF4-FFF2-40B4-BE49-F238E27FC236}">
                  <a16:creationId xmlns:a16="http://schemas.microsoft.com/office/drawing/2014/main" xmlns="" id="{3A0A905A-FD85-4900-9EE0-E49D9E0B77C3}"/>
                </a:ext>
              </a:extLst>
            </p:cNvPr>
            <p:cNvSpPr/>
            <p:nvPr/>
          </p:nvSpPr>
          <p:spPr>
            <a:xfrm>
              <a:off x="3072130" y="157988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99">
              <a:extLst>
                <a:ext uri="{FF2B5EF4-FFF2-40B4-BE49-F238E27FC236}">
                  <a16:creationId xmlns:a16="http://schemas.microsoft.com/office/drawing/2014/main" xmlns="" id="{3AF30DAB-4C8B-4451-8B70-838C58676418}"/>
                </a:ext>
              </a:extLst>
            </p:cNvPr>
            <p:cNvSpPr/>
            <p:nvPr/>
          </p:nvSpPr>
          <p:spPr>
            <a:xfrm>
              <a:off x="3066414" y="149542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09">
                  <a:moveTo>
                    <a:pt x="0" y="67310"/>
                  </a:moveTo>
                  <a:lnTo>
                    <a:pt x="11429" y="67310"/>
                  </a:lnTo>
                </a:path>
                <a:path w="11430" h="67309">
                  <a:moveTo>
                    <a:pt x="0" y="44450"/>
                  </a:moveTo>
                  <a:lnTo>
                    <a:pt x="11429" y="44450"/>
                  </a:lnTo>
                </a:path>
                <a:path w="11430" h="67309">
                  <a:moveTo>
                    <a:pt x="0" y="22860"/>
                  </a:moveTo>
                  <a:lnTo>
                    <a:pt x="11429" y="22860"/>
                  </a:lnTo>
                </a:path>
                <a:path w="11430" h="67309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200">
              <a:extLst>
                <a:ext uri="{FF2B5EF4-FFF2-40B4-BE49-F238E27FC236}">
                  <a16:creationId xmlns:a16="http://schemas.microsoft.com/office/drawing/2014/main" xmlns="" id="{483ABBA8-4935-4F22-ACDF-577F496B42F0}"/>
                </a:ext>
              </a:extLst>
            </p:cNvPr>
            <p:cNvSpPr/>
            <p:nvPr/>
          </p:nvSpPr>
          <p:spPr>
            <a:xfrm>
              <a:off x="3072130" y="14681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201">
              <a:extLst>
                <a:ext uri="{FF2B5EF4-FFF2-40B4-BE49-F238E27FC236}">
                  <a16:creationId xmlns:a16="http://schemas.microsoft.com/office/drawing/2014/main" xmlns="" id="{CF63018F-34DB-4FE3-93B2-7865264913E5}"/>
                </a:ext>
              </a:extLst>
            </p:cNvPr>
            <p:cNvSpPr/>
            <p:nvPr/>
          </p:nvSpPr>
          <p:spPr>
            <a:xfrm>
              <a:off x="3066414" y="133921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59">
                  <a:moveTo>
                    <a:pt x="0" y="111760"/>
                  </a:moveTo>
                  <a:lnTo>
                    <a:pt x="11429" y="111760"/>
                  </a:lnTo>
                </a:path>
                <a:path w="11430" h="111759">
                  <a:moveTo>
                    <a:pt x="0" y="88900"/>
                  </a:moveTo>
                  <a:lnTo>
                    <a:pt x="11429" y="88900"/>
                  </a:lnTo>
                </a:path>
                <a:path w="11430" h="111759">
                  <a:moveTo>
                    <a:pt x="0" y="67310"/>
                  </a:moveTo>
                  <a:lnTo>
                    <a:pt x="11429" y="67310"/>
                  </a:lnTo>
                </a:path>
                <a:path w="11430" h="111759">
                  <a:moveTo>
                    <a:pt x="0" y="44450"/>
                  </a:moveTo>
                  <a:lnTo>
                    <a:pt x="11429" y="44450"/>
                  </a:lnTo>
                </a:path>
                <a:path w="11430" h="111759">
                  <a:moveTo>
                    <a:pt x="0" y="22860"/>
                  </a:moveTo>
                  <a:lnTo>
                    <a:pt x="11429" y="22860"/>
                  </a:lnTo>
                </a:path>
                <a:path w="11430" h="111759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202">
              <a:extLst>
                <a:ext uri="{FF2B5EF4-FFF2-40B4-BE49-F238E27FC236}">
                  <a16:creationId xmlns:a16="http://schemas.microsoft.com/office/drawing/2014/main" xmlns="" id="{6F906EFC-A05B-4D18-8739-48ED9DF3B83A}"/>
                </a:ext>
              </a:extLst>
            </p:cNvPr>
            <p:cNvSpPr/>
            <p:nvPr/>
          </p:nvSpPr>
          <p:spPr>
            <a:xfrm>
              <a:off x="3072130" y="13119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203">
              <a:extLst>
                <a:ext uri="{FF2B5EF4-FFF2-40B4-BE49-F238E27FC236}">
                  <a16:creationId xmlns:a16="http://schemas.microsoft.com/office/drawing/2014/main" xmlns="" id="{3EBA05CD-070E-4B67-BF0F-00E806BAE63B}"/>
                </a:ext>
              </a:extLst>
            </p:cNvPr>
            <p:cNvSpPr/>
            <p:nvPr/>
          </p:nvSpPr>
          <p:spPr>
            <a:xfrm>
              <a:off x="3072130" y="12890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204">
              <a:extLst>
                <a:ext uri="{FF2B5EF4-FFF2-40B4-BE49-F238E27FC236}">
                  <a16:creationId xmlns:a16="http://schemas.microsoft.com/office/drawing/2014/main" xmlns="" id="{B2D80CAC-9311-4A43-8865-5E14136689BA}"/>
                </a:ext>
              </a:extLst>
            </p:cNvPr>
            <p:cNvSpPr/>
            <p:nvPr/>
          </p:nvSpPr>
          <p:spPr>
            <a:xfrm>
              <a:off x="3072130" y="126745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205">
              <a:extLst>
                <a:ext uri="{FF2B5EF4-FFF2-40B4-BE49-F238E27FC236}">
                  <a16:creationId xmlns:a16="http://schemas.microsoft.com/office/drawing/2014/main" xmlns="" id="{1494B5F8-1C1F-4249-94F6-46D80ED6DDE2}"/>
                </a:ext>
              </a:extLst>
            </p:cNvPr>
            <p:cNvSpPr/>
            <p:nvPr/>
          </p:nvSpPr>
          <p:spPr>
            <a:xfrm>
              <a:off x="3072130" y="124460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206">
              <a:extLst>
                <a:ext uri="{FF2B5EF4-FFF2-40B4-BE49-F238E27FC236}">
                  <a16:creationId xmlns:a16="http://schemas.microsoft.com/office/drawing/2014/main" xmlns="" id="{BAD8742E-8274-477E-B251-0DF611BFAEC7}"/>
                </a:ext>
              </a:extLst>
            </p:cNvPr>
            <p:cNvSpPr/>
            <p:nvPr/>
          </p:nvSpPr>
          <p:spPr>
            <a:xfrm>
              <a:off x="3072130" y="122173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207">
              <a:extLst>
                <a:ext uri="{FF2B5EF4-FFF2-40B4-BE49-F238E27FC236}">
                  <a16:creationId xmlns:a16="http://schemas.microsoft.com/office/drawing/2014/main" xmlns="" id="{DC1BF185-2E48-444C-92A2-3077698C23D0}"/>
                </a:ext>
              </a:extLst>
            </p:cNvPr>
            <p:cNvSpPr/>
            <p:nvPr/>
          </p:nvSpPr>
          <p:spPr>
            <a:xfrm>
              <a:off x="3072130" y="12001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208">
              <a:extLst>
                <a:ext uri="{FF2B5EF4-FFF2-40B4-BE49-F238E27FC236}">
                  <a16:creationId xmlns:a16="http://schemas.microsoft.com/office/drawing/2014/main" xmlns="" id="{37C15078-8775-4216-9165-951C20D80B53}"/>
                </a:ext>
              </a:extLst>
            </p:cNvPr>
            <p:cNvSpPr/>
            <p:nvPr/>
          </p:nvSpPr>
          <p:spPr>
            <a:xfrm>
              <a:off x="3072130" y="11772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209">
              <a:extLst>
                <a:ext uri="{FF2B5EF4-FFF2-40B4-BE49-F238E27FC236}">
                  <a16:creationId xmlns:a16="http://schemas.microsoft.com/office/drawing/2014/main" xmlns="" id="{09340F60-FE55-41B7-B4C1-F2E2624BED55}"/>
                </a:ext>
              </a:extLst>
            </p:cNvPr>
            <p:cNvSpPr/>
            <p:nvPr/>
          </p:nvSpPr>
          <p:spPr>
            <a:xfrm>
              <a:off x="3072130" y="115570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210">
              <a:extLst>
                <a:ext uri="{FF2B5EF4-FFF2-40B4-BE49-F238E27FC236}">
                  <a16:creationId xmlns:a16="http://schemas.microsoft.com/office/drawing/2014/main" xmlns="" id="{8EC7D606-62CB-4DE7-B607-8644B536C1F1}"/>
                </a:ext>
              </a:extLst>
            </p:cNvPr>
            <p:cNvSpPr/>
            <p:nvPr/>
          </p:nvSpPr>
          <p:spPr>
            <a:xfrm>
              <a:off x="3066414" y="102679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59">
                  <a:moveTo>
                    <a:pt x="0" y="111759"/>
                  </a:moveTo>
                  <a:lnTo>
                    <a:pt x="11429" y="111759"/>
                  </a:lnTo>
                </a:path>
                <a:path w="11430" h="111759">
                  <a:moveTo>
                    <a:pt x="0" y="88900"/>
                  </a:moveTo>
                  <a:lnTo>
                    <a:pt x="11429" y="88900"/>
                  </a:lnTo>
                </a:path>
                <a:path w="11430" h="111759">
                  <a:moveTo>
                    <a:pt x="0" y="67309"/>
                  </a:moveTo>
                  <a:lnTo>
                    <a:pt x="11429" y="67309"/>
                  </a:lnTo>
                </a:path>
                <a:path w="11430" h="111759">
                  <a:moveTo>
                    <a:pt x="0" y="44450"/>
                  </a:moveTo>
                  <a:lnTo>
                    <a:pt x="11429" y="44450"/>
                  </a:lnTo>
                </a:path>
                <a:path w="11430" h="111759">
                  <a:moveTo>
                    <a:pt x="0" y="22859"/>
                  </a:moveTo>
                  <a:lnTo>
                    <a:pt x="11429" y="22859"/>
                  </a:lnTo>
                </a:path>
                <a:path w="11430" h="111759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211">
              <a:extLst>
                <a:ext uri="{FF2B5EF4-FFF2-40B4-BE49-F238E27FC236}">
                  <a16:creationId xmlns:a16="http://schemas.microsoft.com/office/drawing/2014/main" xmlns="" id="{410B7C83-38B4-46E3-BD22-C8DEF94D968C}"/>
                </a:ext>
              </a:extLst>
            </p:cNvPr>
            <p:cNvSpPr/>
            <p:nvPr/>
          </p:nvSpPr>
          <p:spPr>
            <a:xfrm>
              <a:off x="3072130" y="99948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212">
              <a:extLst>
                <a:ext uri="{FF2B5EF4-FFF2-40B4-BE49-F238E27FC236}">
                  <a16:creationId xmlns:a16="http://schemas.microsoft.com/office/drawing/2014/main" xmlns="" id="{0398718C-EC46-4D65-9E28-CEC976190058}"/>
                </a:ext>
              </a:extLst>
            </p:cNvPr>
            <p:cNvSpPr/>
            <p:nvPr/>
          </p:nvSpPr>
          <p:spPr>
            <a:xfrm>
              <a:off x="3072130" y="97662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13">
              <a:extLst>
                <a:ext uri="{FF2B5EF4-FFF2-40B4-BE49-F238E27FC236}">
                  <a16:creationId xmlns:a16="http://schemas.microsoft.com/office/drawing/2014/main" xmlns="" id="{AC82B1A3-5F10-4189-A717-615D8B149F3E}"/>
                </a:ext>
              </a:extLst>
            </p:cNvPr>
            <p:cNvSpPr/>
            <p:nvPr/>
          </p:nvSpPr>
          <p:spPr>
            <a:xfrm>
              <a:off x="3072130" y="9537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14">
              <a:extLst>
                <a:ext uri="{FF2B5EF4-FFF2-40B4-BE49-F238E27FC236}">
                  <a16:creationId xmlns:a16="http://schemas.microsoft.com/office/drawing/2014/main" xmlns="" id="{B7CDE984-68C9-4C42-8A7F-5A95C3623A52}"/>
                </a:ext>
              </a:extLst>
            </p:cNvPr>
            <p:cNvSpPr/>
            <p:nvPr/>
          </p:nvSpPr>
          <p:spPr>
            <a:xfrm>
              <a:off x="3072130" y="93217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15">
              <a:extLst>
                <a:ext uri="{FF2B5EF4-FFF2-40B4-BE49-F238E27FC236}">
                  <a16:creationId xmlns:a16="http://schemas.microsoft.com/office/drawing/2014/main" xmlns="" id="{BEDBBA17-FAAC-4D2D-8F91-BC1E5AC56506}"/>
                </a:ext>
              </a:extLst>
            </p:cNvPr>
            <p:cNvSpPr/>
            <p:nvPr/>
          </p:nvSpPr>
          <p:spPr>
            <a:xfrm>
              <a:off x="3072130" y="9093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16">
              <a:extLst>
                <a:ext uri="{FF2B5EF4-FFF2-40B4-BE49-F238E27FC236}">
                  <a16:creationId xmlns:a16="http://schemas.microsoft.com/office/drawing/2014/main" xmlns="" id="{771AB3E1-5FB0-4133-9220-6A5E104092C3}"/>
                </a:ext>
              </a:extLst>
            </p:cNvPr>
            <p:cNvSpPr/>
            <p:nvPr/>
          </p:nvSpPr>
          <p:spPr>
            <a:xfrm>
              <a:off x="3072130" y="88772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17">
              <a:extLst>
                <a:ext uri="{FF2B5EF4-FFF2-40B4-BE49-F238E27FC236}">
                  <a16:creationId xmlns:a16="http://schemas.microsoft.com/office/drawing/2014/main" xmlns="" id="{C26F74B3-5D9C-4988-91FA-C69155E19330}"/>
                </a:ext>
              </a:extLst>
            </p:cNvPr>
            <p:cNvSpPr/>
            <p:nvPr/>
          </p:nvSpPr>
          <p:spPr>
            <a:xfrm>
              <a:off x="3072130" y="8648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18">
              <a:extLst>
                <a:ext uri="{FF2B5EF4-FFF2-40B4-BE49-F238E27FC236}">
                  <a16:creationId xmlns:a16="http://schemas.microsoft.com/office/drawing/2014/main" xmlns="" id="{94A382F5-2CC6-48B9-9FDA-177A213DF622}"/>
                </a:ext>
              </a:extLst>
            </p:cNvPr>
            <p:cNvSpPr/>
            <p:nvPr/>
          </p:nvSpPr>
          <p:spPr>
            <a:xfrm>
              <a:off x="3072130" y="84327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19">
              <a:extLst>
                <a:ext uri="{FF2B5EF4-FFF2-40B4-BE49-F238E27FC236}">
                  <a16:creationId xmlns:a16="http://schemas.microsoft.com/office/drawing/2014/main" xmlns="" id="{EC01412F-E345-4AD3-B12A-920253E61751}"/>
                </a:ext>
              </a:extLst>
            </p:cNvPr>
            <p:cNvSpPr/>
            <p:nvPr/>
          </p:nvSpPr>
          <p:spPr>
            <a:xfrm>
              <a:off x="3066414" y="71437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30" h="111759">
                  <a:moveTo>
                    <a:pt x="0" y="111760"/>
                  </a:moveTo>
                  <a:lnTo>
                    <a:pt x="11429" y="111760"/>
                  </a:lnTo>
                </a:path>
                <a:path w="11430" h="111759">
                  <a:moveTo>
                    <a:pt x="0" y="88900"/>
                  </a:moveTo>
                  <a:lnTo>
                    <a:pt x="11429" y="88900"/>
                  </a:lnTo>
                </a:path>
                <a:path w="11430" h="111759">
                  <a:moveTo>
                    <a:pt x="0" y="67310"/>
                  </a:moveTo>
                  <a:lnTo>
                    <a:pt x="11429" y="67310"/>
                  </a:lnTo>
                </a:path>
                <a:path w="11430" h="111759">
                  <a:moveTo>
                    <a:pt x="0" y="44450"/>
                  </a:moveTo>
                  <a:lnTo>
                    <a:pt x="11429" y="44450"/>
                  </a:lnTo>
                </a:path>
                <a:path w="11430" h="111759">
                  <a:moveTo>
                    <a:pt x="0" y="22860"/>
                  </a:moveTo>
                  <a:lnTo>
                    <a:pt x="11429" y="22860"/>
                  </a:lnTo>
                </a:path>
                <a:path w="11430" h="111759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20">
              <a:extLst>
                <a:ext uri="{FF2B5EF4-FFF2-40B4-BE49-F238E27FC236}">
                  <a16:creationId xmlns:a16="http://schemas.microsoft.com/office/drawing/2014/main" xmlns="" id="{D7C9692C-5909-47DB-9172-B2B32D7839E4}"/>
                </a:ext>
              </a:extLst>
            </p:cNvPr>
            <p:cNvSpPr/>
            <p:nvPr/>
          </p:nvSpPr>
          <p:spPr>
            <a:xfrm>
              <a:off x="3072130" y="6870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21">
              <a:extLst>
                <a:ext uri="{FF2B5EF4-FFF2-40B4-BE49-F238E27FC236}">
                  <a16:creationId xmlns:a16="http://schemas.microsoft.com/office/drawing/2014/main" xmlns="" id="{1047640D-A321-4D19-B71B-49BCF8516A62}"/>
                </a:ext>
              </a:extLst>
            </p:cNvPr>
            <p:cNvSpPr/>
            <p:nvPr/>
          </p:nvSpPr>
          <p:spPr>
            <a:xfrm>
              <a:off x="3066414" y="60261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09">
                  <a:moveTo>
                    <a:pt x="0" y="67310"/>
                  </a:moveTo>
                  <a:lnTo>
                    <a:pt x="11429" y="67310"/>
                  </a:lnTo>
                </a:path>
                <a:path w="11430" h="67309">
                  <a:moveTo>
                    <a:pt x="0" y="44450"/>
                  </a:moveTo>
                  <a:lnTo>
                    <a:pt x="11429" y="44450"/>
                  </a:lnTo>
                </a:path>
                <a:path w="11430" h="67309">
                  <a:moveTo>
                    <a:pt x="0" y="22860"/>
                  </a:moveTo>
                  <a:lnTo>
                    <a:pt x="11429" y="22860"/>
                  </a:lnTo>
                </a:path>
                <a:path w="11430" h="67309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22">
              <a:extLst>
                <a:ext uri="{FF2B5EF4-FFF2-40B4-BE49-F238E27FC236}">
                  <a16:creationId xmlns:a16="http://schemas.microsoft.com/office/drawing/2014/main" xmlns="" id="{86C2E8CC-43DC-40FB-BA1B-68EF4FECB283}"/>
                </a:ext>
              </a:extLst>
            </p:cNvPr>
            <p:cNvSpPr/>
            <p:nvPr/>
          </p:nvSpPr>
          <p:spPr>
            <a:xfrm>
              <a:off x="3072130" y="5753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23">
              <a:extLst>
                <a:ext uri="{FF2B5EF4-FFF2-40B4-BE49-F238E27FC236}">
                  <a16:creationId xmlns:a16="http://schemas.microsoft.com/office/drawing/2014/main" xmlns="" id="{D05A1378-5AC0-461A-9F8B-6BF1BD5DDC97}"/>
                </a:ext>
              </a:extLst>
            </p:cNvPr>
            <p:cNvSpPr/>
            <p:nvPr/>
          </p:nvSpPr>
          <p:spPr>
            <a:xfrm>
              <a:off x="3072130" y="5524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24">
              <a:extLst>
                <a:ext uri="{FF2B5EF4-FFF2-40B4-BE49-F238E27FC236}">
                  <a16:creationId xmlns:a16="http://schemas.microsoft.com/office/drawing/2014/main" xmlns="" id="{77D88FCE-4888-4473-9C83-7C9F43E48AD4}"/>
                </a:ext>
              </a:extLst>
            </p:cNvPr>
            <p:cNvSpPr/>
            <p:nvPr/>
          </p:nvSpPr>
          <p:spPr>
            <a:xfrm>
              <a:off x="3072130" y="53085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25">
              <a:extLst>
                <a:ext uri="{FF2B5EF4-FFF2-40B4-BE49-F238E27FC236}">
                  <a16:creationId xmlns:a16="http://schemas.microsoft.com/office/drawing/2014/main" xmlns="" id="{FE7307B0-E87A-48BC-9E8A-6BB89AF38D6C}"/>
                </a:ext>
              </a:extLst>
            </p:cNvPr>
            <p:cNvSpPr/>
            <p:nvPr/>
          </p:nvSpPr>
          <p:spPr>
            <a:xfrm>
              <a:off x="3072130" y="5079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26">
              <a:extLst>
                <a:ext uri="{FF2B5EF4-FFF2-40B4-BE49-F238E27FC236}">
                  <a16:creationId xmlns:a16="http://schemas.microsoft.com/office/drawing/2014/main" xmlns="" id="{D1148467-8CD4-4C94-9664-2990945020B7}"/>
                </a:ext>
              </a:extLst>
            </p:cNvPr>
            <p:cNvSpPr/>
            <p:nvPr/>
          </p:nvSpPr>
          <p:spPr>
            <a:xfrm>
              <a:off x="3072130" y="48513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27">
              <a:extLst>
                <a:ext uri="{FF2B5EF4-FFF2-40B4-BE49-F238E27FC236}">
                  <a16:creationId xmlns:a16="http://schemas.microsoft.com/office/drawing/2014/main" xmlns="" id="{7AE95B7F-92B4-4D07-9BE2-605DC1C3AE5F}"/>
                </a:ext>
              </a:extLst>
            </p:cNvPr>
            <p:cNvSpPr/>
            <p:nvPr/>
          </p:nvSpPr>
          <p:spPr>
            <a:xfrm>
              <a:off x="3072130" y="4635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28">
              <a:extLst>
                <a:ext uri="{FF2B5EF4-FFF2-40B4-BE49-F238E27FC236}">
                  <a16:creationId xmlns:a16="http://schemas.microsoft.com/office/drawing/2014/main" xmlns="" id="{89D35A63-1CA4-4621-B324-42A40938D6E1}"/>
                </a:ext>
              </a:extLst>
            </p:cNvPr>
            <p:cNvSpPr/>
            <p:nvPr/>
          </p:nvSpPr>
          <p:spPr>
            <a:xfrm>
              <a:off x="3072130" y="4406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29">
              <a:extLst>
                <a:ext uri="{FF2B5EF4-FFF2-40B4-BE49-F238E27FC236}">
                  <a16:creationId xmlns:a16="http://schemas.microsoft.com/office/drawing/2014/main" xmlns="" id="{250041F7-3983-4150-8103-8605FB64A50D}"/>
                </a:ext>
              </a:extLst>
            </p:cNvPr>
            <p:cNvSpPr/>
            <p:nvPr/>
          </p:nvSpPr>
          <p:spPr>
            <a:xfrm>
              <a:off x="3072130" y="429259"/>
              <a:ext cx="3067050" cy="0"/>
            </a:xfrm>
            <a:custGeom>
              <a:avLst/>
              <a:gdLst/>
              <a:ahLst/>
              <a:cxnLst/>
              <a:rect l="l" t="t" r="r" b="b"/>
              <a:pathLst>
                <a:path w="3067050">
                  <a:moveTo>
                    <a:pt x="0" y="0"/>
                  </a:moveTo>
                  <a:lnTo>
                    <a:pt x="0" y="0"/>
                  </a:lnTo>
                  <a:lnTo>
                    <a:pt x="10159" y="0"/>
                  </a:lnTo>
                </a:path>
                <a:path w="3067050">
                  <a:moveTo>
                    <a:pt x="21589" y="0"/>
                  </a:moveTo>
                  <a:lnTo>
                    <a:pt x="31750" y="0"/>
                  </a:lnTo>
                </a:path>
                <a:path w="3067050">
                  <a:moveTo>
                    <a:pt x="43180" y="0"/>
                  </a:moveTo>
                  <a:lnTo>
                    <a:pt x="54609" y="0"/>
                  </a:lnTo>
                </a:path>
                <a:path w="3067050">
                  <a:moveTo>
                    <a:pt x="66039" y="0"/>
                  </a:moveTo>
                  <a:lnTo>
                    <a:pt x="76200" y="0"/>
                  </a:lnTo>
                </a:path>
                <a:path w="3067050">
                  <a:moveTo>
                    <a:pt x="87630" y="0"/>
                  </a:moveTo>
                  <a:lnTo>
                    <a:pt x="99059" y="0"/>
                  </a:lnTo>
                </a:path>
                <a:path w="3067050">
                  <a:moveTo>
                    <a:pt x="110489" y="0"/>
                  </a:moveTo>
                  <a:lnTo>
                    <a:pt x="121919" y="0"/>
                  </a:lnTo>
                </a:path>
                <a:path w="3067050">
                  <a:moveTo>
                    <a:pt x="132080" y="0"/>
                  </a:moveTo>
                  <a:lnTo>
                    <a:pt x="143509" y="0"/>
                  </a:lnTo>
                </a:path>
                <a:path w="3067050">
                  <a:moveTo>
                    <a:pt x="154939" y="0"/>
                  </a:moveTo>
                  <a:lnTo>
                    <a:pt x="166369" y="0"/>
                  </a:lnTo>
                </a:path>
                <a:path w="3067050">
                  <a:moveTo>
                    <a:pt x="177800" y="0"/>
                  </a:moveTo>
                  <a:lnTo>
                    <a:pt x="187959" y="0"/>
                  </a:lnTo>
                </a:path>
                <a:path w="3067050">
                  <a:moveTo>
                    <a:pt x="199390" y="0"/>
                  </a:moveTo>
                  <a:lnTo>
                    <a:pt x="210819" y="0"/>
                  </a:lnTo>
                </a:path>
                <a:path w="3067050">
                  <a:moveTo>
                    <a:pt x="222249" y="0"/>
                  </a:moveTo>
                  <a:lnTo>
                    <a:pt x="232409" y="0"/>
                  </a:lnTo>
                </a:path>
                <a:path w="3067050">
                  <a:moveTo>
                    <a:pt x="243840" y="0"/>
                  </a:moveTo>
                  <a:lnTo>
                    <a:pt x="255269" y="0"/>
                  </a:lnTo>
                </a:path>
                <a:path w="3067050">
                  <a:moveTo>
                    <a:pt x="266699" y="0"/>
                  </a:moveTo>
                  <a:lnTo>
                    <a:pt x="278130" y="0"/>
                  </a:lnTo>
                </a:path>
                <a:path w="3067050">
                  <a:moveTo>
                    <a:pt x="288290" y="0"/>
                  </a:moveTo>
                  <a:lnTo>
                    <a:pt x="299719" y="0"/>
                  </a:lnTo>
                </a:path>
                <a:path w="3067050">
                  <a:moveTo>
                    <a:pt x="311149" y="0"/>
                  </a:moveTo>
                  <a:lnTo>
                    <a:pt x="322580" y="0"/>
                  </a:lnTo>
                </a:path>
                <a:path w="3067050">
                  <a:moveTo>
                    <a:pt x="334009" y="0"/>
                  </a:moveTo>
                  <a:lnTo>
                    <a:pt x="344169" y="0"/>
                  </a:lnTo>
                </a:path>
                <a:path w="3067050">
                  <a:moveTo>
                    <a:pt x="355599" y="0"/>
                  </a:moveTo>
                  <a:lnTo>
                    <a:pt x="367030" y="0"/>
                  </a:lnTo>
                </a:path>
                <a:path w="3067050">
                  <a:moveTo>
                    <a:pt x="378459" y="0"/>
                  </a:moveTo>
                  <a:lnTo>
                    <a:pt x="389890" y="0"/>
                  </a:lnTo>
                </a:path>
                <a:path w="3067050">
                  <a:moveTo>
                    <a:pt x="400049" y="0"/>
                  </a:moveTo>
                  <a:lnTo>
                    <a:pt x="411480" y="0"/>
                  </a:lnTo>
                </a:path>
                <a:path w="3067050">
                  <a:moveTo>
                    <a:pt x="422909" y="0"/>
                  </a:moveTo>
                  <a:lnTo>
                    <a:pt x="434340" y="0"/>
                  </a:lnTo>
                </a:path>
                <a:path w="3067050">
                  <a:moveTo>
                    <a:pt x="444499" y="0"/>
                  </a:moveTo>
                  <a:lnTo>
                    <a:pt x="455930" y="0"/>
                  </a:lnTo>
                </a:path>
                <a:path w="3067050">
                  <a:moveTo>
                    <a:pt x="467359" y="0"/>
                  </a:moveTo>
                  <a:lnTo>
                    <a:pt x="478790" y="0"/>
                  </a:lnTo>
                </a:path>
                <a:path w="3067050">
                  <a:moveTo>
                    <a:pt x="490219" y="0"/>
                  </a:moveTo>
                  <a:lnTo>
                    <a:pt x="500380" y="0"/>
                  </a:lnTo>
                </a:path>
                <a:path w="3067050">
                  <a:moveTo>
                    <a:pt x="511809" y="0"/>
                  </a:moveTo>
                  <a:lnTo>
                    <a:pt x="523240" y="0"/>
                  </a:lnTo>
                </a:path>
                <a:path w="3067050">
                  <a:moveTo>
                    <a:pt x="534669" y="0"/>
                  </a:moveTo>
                  <a:lnTo>
                    <a:pt x="546099" y="0"/>
                  </a:lnTo>
                </a:path>
                <a:path w="3067050">
                  <a:moveTo>
                    <a:pt x="556259" y="0"/>
                  </a:moveTo>
                  <a:lnTo>
                    <a:pt x="567690" y="0"/>
                  </a:lnTo>
                </a:path>
                <a:path w="3067050">
                  <a:moveTo>
                    <a:pt x="579119" y="0"/>
                  </a:moveTo>
                  <a:lnTo>
                    <a:pt x="590549" y="0"/>
                  </a:lnTo>
                </a:path>
                <a:path w="3067050">
                  <a:moveTo>
                    <a:pt x="600709" y="0"/>
                  </a:moveTo>
                  <a:lnTo>
                    <a:pt x="612140" y="0"/>
                  </a:lnTo>
                </a:path>
                <a:path w="3067050">
                  <a:moveTo>
                    <a:pt x="623569" y="0"/>
                  </a:moveTo>
                  <a:lnTo>
                    <a:pt x="634999" y="0"/>
                  </a:lnTo>
                </a:path>
                <a:path w="3067050">
                  <a:moveTo>
                    <a:pt x="646430" y="0"/>
                  </a:moveTo>
                  <a:lnTo>
                    <a:pt x="656590" y="0"/>
                  </a:lnTo>
                </a:path>
                <a:path w="3067050">
                  <a:moveTo>
                    <a:pt x="668019" y="0"/>
                  </a:moveTo>
                  <a:lnTo>
                    <a:pt x="679449" y="0"/>
                  </a:lnTo>
                </a:path>
                <a:path w="3067050">
                  <a:moveTo>
                    <a:pt x="690880" y="0"/>
                  </a:moveTo>
                  <a:lnTo>
                    <a:pt x="702309" y="0"/>
                  </a:lnTo>
                </a:path>
                <a:path w="3067050">
                  <a:moveTo>
                    <a:pt x="712469" y="0"/>
                  </a:moveTo>
                  <a:lnTo>
                    <a:pt x="723899" y="0"/>
                  </a:lnTo>
                </a:path>
                <a:path w="3067050">
                  <a:moveTo>
                    <a:pt x="735330" y="0"/>
                  </a:moveTo>
                  <a:lnTo>
                    <a:pt x="746759" y="0"/>
                  </a:lnTo>
                </a:path>
                <a:path w="3067050">
                  <a:moveTo>
                    <a:pt x="756919" y="0"/>
                  </a:moveTo>
                  <a:lnTo>
                    <a:pt x="768349" y="0"/>
                  </a:lnTo>
                </a:path>
                <a:path w="3067050">
                  <a:moveTo>
                    <a:pt x="779780" y="0"/>
                  </a:moveTo>
                  <a:lnTo>
                    <a:pt x="791209" y="0"/>
                  </a:lnTo>
                </a:path>
                <a:path w="3067050">
                  <a:moveTo>
                    <a:pt x="802640" y="0"/>
                  </a:moveTo>
                  <a:lnTo>
                    <a:pt x="812799" y="0"/>
                  </a:lnTo>
                </a:path>
                <a:path w="3067050">
                  <a:moveTo>
                    <a:pt x="824230" y="0"/>
                  </a:moveTo>
                  <a:lnTo>
                    <a:pt x="835659" y="0"/>
                  </a:lnTo>
                </a:path>
                <a:path w="3067050">
                  <a:moveTo>
                    <a:pt x="847090" y="0"/>
                  </a:moveTo>
                  <a:lnTo>
                    <a:pt x="858519" y="0"/>
                  </a:lnTo>
                </a:path>
                <a:path w="3067050">
                  <a:moveTo>
                    <a:pt x="868680" y="0"/>
                  </a:moveTo>
                  <a:lnTo>
                    <a:pt x="880109" y="0"/>
                  </a:lnTo>
                </a:path>
                <a:path w="3067050">
                  <a:moveTo>
                    <a:pt x="891540" y="0"/>
                  </a:moveTo>
                  <a:lnTo>
                    <a:pt x="902969" y="0"/>
                  </a:lnTo>
                </a:path>
                <a:path w="3067050">
                  <a:moveTo>
                    <a:pt x="914399" y="0"/>
                  </a:moveTo>
                  <a:lnTo>
                    <a:pt x="924559" y="0"/>
                  </a:lnTo>
                </a:path>
                <a:path w="3067050">
                  <a:moveTo>
                    <a:pt x="935990" y="0"/>
                  </a:moveTo>
                  <a:lnTo>
                    <a:pt x="947419" y="0"/>
                  </a:lnTo>
                </a:path>
                <a:path w="3067050">
                  <a:moveTo>
                    <a:pt x="958849" y="0"/>
                  </a:moveTo>
                  <a:lnTo>
                    <a:pt x="969009" y="0"/>
                  </a:lnTo>
                </a:path>
                <a:path w="3067050">
                  <a:moveTo>
                    <a:pt x="980440" y="0"/>
                  </a:moveTo>
                  <a:lnTo>
                    <a:pt x="991869" y="0"/>
                  </a:lnTo>
                </a:path>
                <a:path w="3067050">
                  <a:moveTo>
                    <a:pt x="1003299" y="0"/>
                  </a:moveTo>
                  <a:lnTo>
                    <a:pt x="1014730" y="0"/>
                  </a:lnTo>
                </a:path>
                <a:path w="3067050">
                  <a:moveTo>
                    <a:pt x="1024890" y="0"/>
                  </a:moveTo>
                  <a:lnTo>
                    <a:pt x="1036319" y="0"/>
                  </a:lnTo>
                </a:path>
                <a:path w="3067050">
                  <a:moveTo>
                    <a:pt x="1047749" y="0"/>
                  </a:moveTo>
                  <a:lnTo>
                    <a:pt x="1059180" y="0"/>
                  </a:lnTo>
                </a:path>
                <a:path w="3067050">
                  <a:moveTo>
                    <a:pt x="1070609" y="0"/>
                  </a:moveTo>
                  <a:lnTo>
                    <a:pt x="1080770" y="0"/>
                  </a:lnTo>
                </a:path>
                <a:path w="3067050">
                  <a:moveTo>
                    <a:pt x="1092199" y="0"/>
                  </a:moveTo>
                  <a:lnTo>
                    <a:pt x="1103630" y="0"/>
                  </a:lnTo>
                </a:path>
                <a:path w="3067050">
                  <a:moveTo>
                    <a:pt x="1115059" y="0"/>
                  </a:moveTo>
                  <a:lnTo>
                    <a:pt x="1125220" y="0"/>
                  </a:lnTo>
                </a:path>
                <a:path w="3067050">
                  <a:moveTo>
                    <a:pt x="1136649" y="0"/>
                  </a:moveTo>
                  <a:lnTo>
                    <a:pt x="1148080" y="0"/>
                  </a:lnTo>
                </a:path>
                <a:path w="3067050">
                  <a:moveTo>
                    <a:pt x="1159509" y="0"/>
                  </a:moveTo>
                  <a:lnTo>
                    <a:pt x="1170940" y="0"/>
                  </a:lnTo>
                </a:path>
                <a:path w="3067050">
                  <a:moveTo>
                    <a:pt x="1181099" y="0"/>
                  </a:moveTo>
                  <a:lnTo>
                    <a:pt x="1192530" y="0"/>
                  </a:lnTo>
                </a:path>
                <a:path w="3067050">
                  <a:moveTo>
                    <a:pt x="1203959" y="0"/>
                  </a:moveTo>
                  <a:lnTo>
                    <a:pt x="1215390" y="0"/>
                  </a:lnTo>
                </a:path>
                <a:path w="3067050">
                  <a:moveTo>
                    <a:pt x="1226820" y="0"/>
                  </a:moveTo>
                  <a:lnTo>
                    <a:pt x="1236980" y="0"/>
                  </a:lnTo>
                </a:path>
                <a:path w="3067050">
                  <a:moveTo>
                    <a:pt x="1248409" y="0"/>
                  </a:moveTo>
                  <a:lnTo>
                    <a:pt x="1259840" y="0"/>
                  </a:lnTo>
                </a:path>
                <a:path w="3067050">
                  <a:moveTo>
                    <a:pt x="1271270" y="0"/>
                  </a:moveTo>
                  <a:lnTo>
                    <a:pt x="1282699" y="0"/>
                  </a:lnTo>
                </a:path>
                <a:path w="3067050">
                  <a:moveTo>
                    <a:pt x="1292859" y="0"/>
                  </a:moveTo>
                  <a:lnTo>
                    <a:pt x="1304290" y="0"/>
                  </a:lnTo>
                </a:path>
                <a:path w="3067050">
                  <a:moveTo>
                    <a:pt x="1315720" y="0"/>
                  </a:moveTo>
                  <a:lnTo>
                    <a:pt x="1327149" y="0"/>
                  </a:lnTo>
                </a:path>
                <a:path w="3067050">
                  <a:moveTo>
                    <a:pt x="1337309" y="0"/>
                  </a:moveTo>
                  <a:lnTo>
                    <a:pt x="1348740" y="0"/>
                  </a:lnTo>
                </a:path>
                <a:path w="3067050">
                  <a:moveTo>
                    <a:pt x="1360170" y="0"/>
                  </a:moveTo>
                  <a:lnTo>
                    <a:pt x="1371599" y="0"/>
                  </a:lnTo>
                </a:path>
                <a:path w="3067050">
                  <a:moveTo>
                    <a:pt x="1383030" y="0"/>
                  </a:moveTo>
                  <a:lnTo>
                    <a:pt x="1393190" y="0"/>
                  </a:lnTo>
                </a:path>
                <a:path w="3067050">
                  <a:moveTo>
                    <a:pt x="1404620" y="0"/>
                  </a:moveTo>
                  <a:lnTo>
                    <a:pt x="1416049" y="0"/>
                  </a:lnTo>
                </a:path>
                <a:path w="3067050">
                  <a:moveTo>
                    <a:pt x="1427480" y="0"/>
                  </a:moveTo>
                  <a:lnTo>
                    <a:pt x="1438909" y="0"/>
                  </a:lnTo>
                </a:path>
                <a:path w="3067050">
                  <a:moveTo>
                    <a:pt x="1449070" y="0"/>
                  </a:moveTo>
                  <a:lnTo>
                    <a:pt x="1460499" y="0"/>
                  </a:lnTo>
                </a:path>
                <a:path w="3067050">
                  <a:moveTo>
                    <a:pt x="1471930" y="0"/>
                  </a:moveTo>
                  <a:lnTo>
                    <a:pt x="1483359" y="0"/>
                  </a:lnTo>
                </a:path>
                <a:path w="3067050">
                  <a:moveTo>
                    <a:pt x="1493520" y="0"/>
                  </a:moveTo>
                  <a:lnTo>
                    <a:pt x="1504949" y="0"/>
                  </a:lnTo>
                </a:path>
                <a:path w="3067050">
                  <a:moveTo>
                    <a:pt x="1516380" y="0"/>
                  </a:moveTo>
                  <a:lnTo>
                    <a:pt x="1527809" y="0"/>
                  </a:lnTo>
                </a:path>
                <a:path w="3067050">
                  <a:moveTo>
                    <a:pt x="1539240" y="0"/>
                  </a:moveTo>
                  <a:lnTo>
                    <a:pt x="1549399" y="0"/>
                  </a:lnTo>
                </a:path>
                <a:path w="3067050">
                  <a:moveTo>
                    <a:pt x="1560830" y="0"/>
                  </a:moveTo>
                  <a:lnTo>
                    <a:pt x="1572259" y="0"/>
                  </a:lnTo>
                </a:path>
                <a:path w="3067050">
                  <a:moveTo>
                    <a:pt x="1583690" y="0"/>
                  </a:moveTo>
                  <a:lnTo>
                    <a:pt x="1595120" y="0"/>
                  </a:lnTo>
                </a:path>
                <a:path w="3067050">
                  <a:moveTo>
                    <a:pt x="1605280" y="0"/>
                  </a:moveTo>
                  <a:lnTo>
                    <a:pt x="1616709" y="0"/>
                  </a:lnTo>
                </a:path>
                <a:path w="3067050">
                  <a:moveTo>
                    <a:pt x="1628140" y="0"/>
                  </a:moveTo>
                  <a:lnTo>
                    <a:pt x="1639570" y="0"/>
                  </a:lnTo>
                </a:path>
                <a:path w="3067050">
                  <a:moveTo>
                    <a:pt x="1649730" y="0"/>
                  </a:moveTo>
                  <a:lnTo>
                    <a:pt x="1661159" y="0"/>
                  </a:lnTo>
                </a:path>
                <a:path w="3067050">
                  <a:moveTo>
                    <a:pt x="1672590" y="0"/>
                  </a:moveTo>
                  <a:lnTo>
                    <a:pt x="1684020" y="0"/>
                  </a:lnTo>
                </a:path>
                <a:path w="3067050">
                  <a:moveTo>
                    <a:pt x="1695449" y="0"/>
                  </a:moveTo>
                  <a:lnTo>
                    <a:pt x="1705609" y="0"/>
                  </a:lnTo>
                </a:path>
                <a:path w="3067050">
                  <a:moveTo>
                    <a:pt x="1717040" y="0"/>
                  </a:moveTo>
                  <a:lnTo>
                    <a:pt x="1728470" y="0"/>
                  </a:lnTo>
                </a:path>
                <a:path w="3067050">
                  <a:moveTo>
                    <a:pt x="1739899" y="0"/>
                  </a:moveTo>
                  <a:lnTo>
                    <a:pt x="1751330" y="0"/>
                  </a:lnTo>
                </a:path>
                <a:path w="3067050">
                  <a:moveTo>
                    <a:pt x="1761490" y="0"/>
                  </a:moveTo>
                  <a:lnTo>
                    <a:pt x="1772920" y="0"/>
                  </a:lnTo>
                </a:path>
                <a:path w="3067050">
                  <a:moveTo>
                    <a:pt x="1784349" y="0"/>
                  </a:moveTo>
                  <a:lnTo>
                    <a:pt x="1795780" y="0"/>
                  </a:lnTo>
                </a:path>
                <a:path w="3067050">
                  <a:moveTo>
                    <a:pt x="1807209" y="0"/>
                  </a:moveTo>
                  <a:lnTo>
                    <a:pt x="1817370" y="0"/>
                  </a:lnTo>
                </a:path>
                <a:path w="3067050">
                  <a:moveTo>
                    <a:pt x="1828799" y="0"/>
                  </a:moveTo>
                  <a:lnTo>
                    <a:pt x="1840230" y="0"/>
                  </a:lnTo>
                </a:path>
                <a:path w="3067050">
                  <a:moveTo>
                    <a:pt x="1851659" y="0"/>
                  </a:moveTo>
                  <a:lnTo>
                    <a:pt x="1861820" y="0"/>
                  </a:lnTo>
                </a:path>
                <a:path w="3067050">
                  <a:moveTo>
                    <a:pt x="1873249" y="0"/>
                  </a:moveTo>
                  <a:lnTo>
                    <a:pt x="1884680" y="0"/>
                  </a:lnTo>
                </a:path>
                <a:path w="3067050">
                  <a:moveTo>
                    <a:pt x="1896109" y="0"/>
                  </a:moveTo>
                  <a:lnTo>
                    <a:pt x="1907540" y="0"/>
                  </a:lnTo>
                </a:path>
                <a:path w="3067050">
                  <a:moveTo>
                    <a:pt x="1917699" y="0"/>
                  </a:moveTo>
                  <a:lnTo>
                    <a:pt x="1929130" y="0"/>
                  </a:lnTo>
                </a:path>
                <a:path w="3067050">
                  <a:moveTo>
                    <a:pt x="1940559" y="0"/>
                  </a:moveTo>
                  <a:lnTo>
                    <a:pt x="1951990" y="0"/>
                  </a:lnTo>
                </a:path>
                <a:path w="3067050">
                  <a:moveTo>
                    <a:pt x="1963420" y="0"/>
                  </a:moveTo>
                  <a:lnTo>
                    <a:pt x="1973580" y="0"/>
                  </a:lnTo>
                </a:path>
                <a:path w="3067050">
                  <a:moveTo>
                    <a:pt x="1985009" y="0"/>
                  </a:moveTo>
                  <a:lnTo>
                    <a:pt x="1996440" y="0"/>
                  </a:lnTo>
                </a:path>
                <a:path w="3067050">
                  <a:moveTo>
                    <a:pt x="2007870" y="0"/>
                  </a:moveTo>
                  <a:lnTo>
                    <a:pt x="2018030" y="0"/>
                  </a:lnTo>
                </a:path>
                <a:path w="3067050">
                  <a:moveTo>
                    <a:pt x="2029459" y="0"/>
                  </a:moveTo>
                  <a:lnTo>
                    <a:pt x="2040890" y="0"/>
                  </a:lnTo>
                </a:path>
                <a:path w="3067050">
                  <a:moveTo>
                    <a:pt x="2052320" y="0"/>
                  </a:moveTo>
                  <a:lnTo>
                    <a:pt x="2063749" y="0"/>
                  </a:lnTo>
                </a:path>
                <a:path w="3067050">
                  <a:moveTo>
                    <a:pt x="2073909" y="0"/>
                  </a:moveTo>
                  <a:lnTo>
                    <a:pt x="2085340" y="0"/>
                  </a:lnTo>
                </a:path>
                <a:path w="3067050">
                  <a:moveTo>
                    <a:pt x="2096770" y="0"/>
                  </a:moveTo>
                  <a:lnTo>
                    <a:pt x="2108199" y="0"/>
                  </a:lnTo>
                </a:path>
                <a:path w="3067050">
                  <a:moveTo>
                    <a:pt x="2119630" y="0"/>
                  </a:moveTo>
                  <a:lnTo>
                    <a:pt x="2129790" y="0"/>
                  </a:lnTo>
                </a:path>
                <a:path w="3067050">
                  <a:moveTo>
                    <a:pt x="2141220" y="0"/>
                  </a:moveTo>
                  <a:lnTo>
                    <a:pt x="2152649" y="0"/>
                  </a:lnTo>
                </a:path>
                <a:path w="3067050">
                  <a:moveTo>
                    <a:pt x="2164080" y="0"/>
                  </a:moveTo>
                  <a:lnTo>
                    <a:pt x="2174240" y="0"/>
                  </a:lnTo>
                </a:path>
                <a:path w="3067050">
                  <a:moveTo>
                    <a:pt x="2185670" y="0"/>
                  </a:moveTo>
                  <a:lnTo>
                    <a:pt x="2197099" y="0"/>
                  </a:lnTo>
                </a:path>
                <a:path w="3067050">
                  <a:moveTo>
                    <a:pt x="2208530" y="0"/>
                  </a:moveTo>
                  <a:lnTo>
                    <a:pt x="2219960" y="0"/>
                  </a:lnTo>
                </a:path>
                <a:path w="3067050">
                  <a:moveTo>
                    <a:pt x="2230120" y="0"/>
                  </a:moveTo>
                  <a:lnTo>
                    <a:pt x="2241549" y="0"/>
                  </a:lnTo>
                </a:path>
                <a:path w="3067050">
                  <a:moveTo>
                    <a:pt x="2252980" y="0"/>
                  </a:moveTo>
                  <a:lnTo>
                    <a:pt x="2264410" y="0"/>
                  </a:lnTo>
                </a:path>
                <a:path w="3067050">
                  <a:moveTo>
                    <a:pt x="2275840" y="0"/>
                  </a:moveTo>
                  <a:lnTo>
                    <a:pt x="2285999" y="0"/>
                  </a:lnTo>
                </a:path>
                <a:path w="3067050">
                  <a:moveTo>
                    <a:pt x="2297430" y="0"/>
                  </a:moveTo>
                  <a:lnTo>
                    <a:pt x="2308860" y="0"/>
                  </a:lnTo>
                </a:path>
                <a:path w="3067050">
                  <a:moveTo>
                    <a:pt x="2320290" y="0"/>
                  </a:moveTo>
                  <a:lnTo>
                    <a:pt x="2331720" y="0"/>
                  </a:lnTo>
                </a:path>
                <a:path w="3067050">
                  <a:moveTo>
                    <a:pt x="2341880" y="0"/>
                  </a:moveTo>
                  <a:lnTo>
                    <a:pt x="2353310" y="0"/>
                  </a:lnTo>
                </a:path>
                <a:path w="3067050">
                  <a:moveTo>
                    <a:pt x="2364740" y="0"/>
                  </a:moveTo>
                  <a:lnTo>
                    <a:pt x="2376170" y="0"/>
                  </a:lnTo>
                </a:path>
                <a:path w="3067050">
                  <a:moveTo>
                    <a:pt x="2386330" y="0"/>
                  </a:moveTo>
                  <a:lnTo>
                    <a:pt x="2397760" y="0"/>
                  </a:lnTo>
                </a:path>
                <a:path w="3067050">
                  <a:moveTo>
                    <a:pt x="2409190" y="0"/>
                  </a:moveTo>
                  <a:lnTo>
                    <a:pt x="2420620" y="0"/>
                  </a:lnTo>
                </a:path>
                <a:path w="3067050">
                  <a:moveTo>
                    <a:pt x="2432049" y="0"/>
                  </a:moveTo>
                  <a:lnTo>
                    <a:pt x="2442210" y="0"/>
                  </a:lnTo>
                </a:path>
                <a:path w="3067050">
                  <a:moveTo>
                    <a:pt x="2453640" y="0"/>
                  </a:moveTo>
                  <a:lnTo>
                    <a:pt x="2465070" y="0"/>
                  </a:lnTo>
                </a:path>
                <a:path w="3067050">
                  <a:moveTo>
                    <a:pt x="2476499" y="0"/>
                  </a:moveTo>
                  <a:lnTo>
                    <a:pt x="2487930" y="0"/>
                  </a:lnTo>
                </a:path>
                <a:path w="3067050">
                  <a:moveTo>
                    <a:pt x="2498090" y="0"/>
                  </a:moveTo>
                  <a:lnTo>
                    <a:pt x="2509520" y="0"/>
                  </a:lnTo>
                </a:path>
                <a:path w="3067050">
                  <a:moveTo>
                    <a:pt x="2520949" y="0"/>
                  </a:moveTo>
                  <a:lnTo>
                    <a:pt x="2532380" y="0"/>
                  </a:lnTo>
                </a:path>
                <a:path w="3067050">
                  <a:moveTo>
                    <a:pt x="2542540" y="0"/>
                  </a:moveTo>
                  <a:lnTo>
                    <a:pt x="2553970" y="0"/>
                  </a:lnTo>
                </a:path>
                <a:path w="3067050">
                  <a:moveTo>
                    <a:pt x="2565399" y="0"/>
                  </a:moveTo>
                  <a:lnTo>
                    <a:pt x="2576830" y="0"/>
                  </a:lnTo>
                </a:path>
                <a:path w="3067050">
                  <a:moveTo>
                    <a:pt x="2588260" y="0"/>
                  </a:moveTo>
                  <a:lnTo>
                    <a:pt x="2598420" y="0"/>
                  </a:lnTo>
                </a:path>
                <a:path w="3067050">
                  <a:moveTo>
                    <a:pt x="2609849" y="0"/>
                  </a:moveTo>
                  <a:lnTo>
                    <a:pt x="2621280" y="0"/>
                  </a:lnTo>
                </a:path>
                <a:path w="3067050">
                  <a:moveTo>
                    <a:pt x="2632710" y="0"/>
                  </a:moveTo>
                  <a:lnTo>
                    <a:pt x="2644140" y="0"/>
                  </a:lnTo>
                </a:path>
                <a:path w="3067050">
                  <a:moveTo>
                    <a:pt x="2654299" y="0"/>
                  </a:moveTo>
                  <a:lnTo>
                    <a:pt x="2665730" y="0"/>
                  </a:lnTo>
                </a:path>
                <a:path w="3067050">
                  <a:moveTo>
                    <a:pt x="2677160" y="0"/>
                  </a:moveTo>
                  <a:lnTo>
                    <a:pt x="2688590" y="0"/>
                  </a:lnTo>
                </a:path>
                <a:path w="3067050">
                  <a:moveTo>
                    <a:pt x="2700020" y="0"/>
                  </a:moveTo>
                  <a:lnTo>
                    <a:pt x="2710180" y="0"/>
                  </a:lnTo>
                </a:path>
                <a:path w="3067050">
                  <a:moveTo>
                    <a:pt x="2721610" y="0"/>
                  </a:moveTo>
                  <a:lnTo>
                    <a:pt x="2733040" y="0"/>
                  </a:lnTo>
                </a:path>
                <a:path w="3067050">
                  <a:moveTo>
                    <a:pt x="2744470" y="0"/>
                  </a:moveTo>
                  <a:lnTo>
                    <a:pt x="2754630" y="0"/>
                  </a:lnTo>
                </a:path>
                <a:path w="3067050">
                  <a:moveTo>
                    <a:pt x="2766060" y="0"/>
                  </a:moveTo>
                  <a:lnTo>
                    <a:pt x="2777490" y="0"/>
                  </a:lnTo>
                </a:path>
                <a:path w="3067050">
                  <a:moveTo>
                    <a:pt x="2788920" y="0"/>
                  </a:moveTo>
                  <a:lnTo>
                    <a:pt x="2800349" y="0"/>
                  </a:lnTo>
                </a:path>
                <a:path w="3067050">
                  <a:moveTo>
                    <a:pt x="2810510" y="0"/>
                  </a:moveTo>
                  <a:lnTo>
                    <a:pt x="2821940" y="0"/>
                  </a:lnTo>
                </a:path>
                <a:path w="3067050">
                  <a:moveTo>
                    <a:pt x="2833370" y="0"/>
                  </a:moveTo>
                  <a:lnTo>
                    <a:pt x="2844799" y="0"/>
                  </a:lnTo>
                </a:path>
                <a:path w="3067050">
                  <a:moveTo>
                    <a:pt x="2856230" y="0"/>
                  </a:moveTo>
                  <a:lnTo>
                    <a:pt x="2866390" y="0"/>
                  </a:lnTo>
                </a:path>
                <a:path w="3067050">
                  <a:moveTo>
                    <a:pt x="2877820" y="0"/>
                  </a:moveTo>
                  <a:lnTo>
                    <a:pt x="2889249" y="0"/>
                  </a:lnTo>
                </a:path>
                <a:path w="3067050">
                  <a:moveTo>
                    <a:pt x="2900680" y="0"/>
                  </a:moveTo>
                  <a:lnTo>
                    <a:pt x="2910840" y="0"/>
                  </a:lnTo>
                </a:path>
                <a:path w="3067050">
                  <a:moveTo>
                    <a:pt x="2922270" y="0"/>
                  </a:moveTo>
                  <a:lnTo>
                    <a:pt x="2933699" y="0"/>
                  </a:lnTo>
                </a:path>
                <a:path w="3067050">
                  <a:moveTo>
                    <a:pt x="2945130" y="0"/>
                  </a:moveTo>
                  <a:lnTo>
                    <a:pt x="2956560" y="0"/>
                  </a:lnTo>
                </a:path>
                <a:path w="3067050">
                  <a:moveTo>
                    <a:pt x="2966720" y="0"/>
                  </a:moveTo>
                  <a:lnTo>
                    <a:pt x="2978149" y="0"/>
                  </a:lnTo>
                </a:path>
                <a:path w="3067050">
                  <a:moveTo>
                    <a:pt x="2989580" y="0"/>
                  </a:moveTo>
                  <a:lnTo>
                    <a:pt x="3001010" y="0"/>
                  </a:lnTo>
                </a:path>
                <a:path w="3067050">
                  <a:moveTo>
                    <a:pt x="3012440" y="0"/>
                  </a:moveTo>
                  <a:lnTo>
                    <a:pt x="3022599" y="0"/>
                  </a:lnTo>
                </a:path>
                <a:path w="3067050">
                  <a:moveTo>
                    <a:pt x="3034030" y="0"/>
                  </a:moveTo>
                  <a:lnTo>
                    <a:pt x="3045460" y="0"/>
                  </a:lnTo>
                </a:path>
                <a:path w="3067050">
                  <a:moveTo>
                    <a:pt x="3056890" y="0"/>
                  </a:moveTo>
                  <a:lnTo>
                    <a:pt x="306704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30">
              <a:extLst>
                <a:ext uri="{FF2B5EF4-FFF2-40B4-BE49-F238E27FC236}">
                  <a16:creationId xmlns:a16="http://schemas.microsoft.com/office/drawing/2014/main" xmlns="" id="{7E976A51-66F2-463B-A3E6-2D8DAB70B80B}"/>
                </a:ext>
              </a:extLst>
            </p:cNvPr>
            <p:cNvSpPr/>
            <p:nvPr/>
          </p:nvSpPr>
          <p:spPr>
            <a:xfrm>
              <a:off x="6142989" y="43687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31">
              <a:extLst>
                <a:ext uri="{FF2B5EF4-FFF2-40B4-BE49-F238E27FC236}">
                  <a16:creationId xmlns:a16="http://schemas.microsoft.com/office/drawing/2014/main" xmlns="" id="{150F16C7-3421-475E-8CDF-B55B1BF99BA8}"/>
                </a:ext>
              </a:extLst>
            </p:cNvPr>
            <p:cNvSpPr/>
            <p:nvPr/>
          </p:nvSpPr>
          <p:spPr>
            <a:xfrm>
              <a:off x="6142989" y="4584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32">
              <a:extLst>
                <a:ext uri="{FF2B5EF4-FFF2-40B4-BE49-F238E27FC236}">
                  <a16:creationId xmlns:a16="http://schemas.microsoft.com/office/drawing/2014/main" xmlns="" id="{2907D332-9A3B-45CB-80B4-E53DB315FAF8}"/>
                </a:ext>
              </a:extLst>
            </p:cNvPr>
            <p:cNvSpPr/>
            <p:nvPr/>
          </p:nvSpPr>
          <p:spPr>
            <a:xfrm>
              <a:off x="6142989" y="48132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33">
              <a:extLst>
                <a:ext uri="{FF2B5EF4-FFF2-40B4-BE49-F238E27FC236}">
                  <a16:creationId xmlns:a16="http://schemas.microsoft.com/office/drawing/2014/main" xmlns="" id="{01DC2821-01C8-4D08-ACEF-45122AF1B616}"/>
                </a:ext>
              </a:extLst>
            </p:cNvPr>
            <p:cNvSpPr/>
            <p:nvPr/>
          </p:nvSpPr>
          <p:spPr>
            <a:xfrm>
              <a:off x="6142989" y="5029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34">
              <a:extLst>
                <a:ext uri="{FF2B5EF4-FFF2-40B4-BE49-F238E27FC236}">
                  <a16:creationId xmlns:a16="http://schemas.microsoft.com/office/drawing/2014/main" xmlns="" id="{6F24837B-1AE2-4F22-BA45-561981CED1E2}"/>
                </a:ext>
              </a:extLst>
            </p:cNvPr>
            <p:cNvSpPr/>
            <p:nvPr/>
          </p:nvSpPr>
          <p:spPr>
            <a:xfrm>
              <a:off x="6142989" y="52577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35">
              <a:extLst>
                <a:ext uri="{FF2B5EF4-FFF2-40B4-BE49-F238E27FC236}">
                  <a16:creationId xmlns:a16="http://schemas.microsoft.com/office/drawing/2014/main" xmlns="" id="{11FE072E-1531-4D24-B666-87B7C379BC5C}"/>
                </a:ext>
              </a:extLst>
            </p:cNvPr>
            <p:cNvSpPr/>
            <p:nvPr/>
          </p:nvSpPr>
          <p:spPr>
            <a:xfrm>
              <a:off x="6142989" y="5473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36">
              <a:extLst>
                <a:ext uri="{FF2B5EF4-FFF2-40B4-BE49-F238E27FC236}">
                  <a16:creationId xmlns:a16="http://schemas.microsoft.com/office/drawing/2014/main" xmlns="" id="{71075409-8B2D-47B6-93F4-7A8E8A89951D}"/>
                </a:ext>
              </a:extLst>
            </p:cNvPr>
            <p:cNvSpPr/>
            <p:nvPr/>
          </p:nvSpPr>
          <p:spPr>
            <a:xfrm>
              <a:off x="6142989" y="57022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37">
              <a:extLst>
                <a:ext uri="{FF2B5EF4-FFF2-40B4-BE49-F238E27FC236}">
                  <a16:creationId xmlns:a16="http://schemas.microsoft.com/office/drawing/2014/main" xmlns="" id="{85B142B4-5730-42BF-9C04-6485C940651D}"/>
                </a:ext>
              </a:extLst>
            </p:cNvPr>
            <p:cNvSpPr/>
            <p:nvPr/>
          </p:nvSpPr>
          <p:spPr>
            <a:xfrm>
              <a:off x="6142989" y="59308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38">
              <a:extLst>
                <a:ext uri="{FF2B5EF4-FFF2-40B4-BE49-F238E27FC236}">
                  <a16:creationId xmlns:a16="http://schemas.microsoft.com/office/drawing/2014/main" xmlns="" id="{04ED6A3E-3B6D-4FBC-9D9D-57939786DF94}"/>
                </a:ext>
              </a:extLst>
            </p:cNvPr>
            <p:cNvSpPr/>
            <p:nvPr/>
          </p:nvSpPr>
          <p:spPr>
            <a:xfrm>
              <a:off x="6137275" y="62039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59">
                  <a:moveTo>
                    <a:pt x="0" y="0"/>
                  </a:moveTo>
                  <a:lnTo>
                    <a:pt x="11429" y="0"/>
                  </a:lnTo>
                </a:path>
                <a:path w="11429" h="111759">
                  <a:moveTo>
                    <a:pt x="0" y="22859"/>
                  </a:moveTo>
                  <a:lnTo>
                    <a:pt x="11429" y="22859"/>
                  </a:lnTo>
                </a:path>
                <a:path w="11429" h="111759">
                  <a:moveTo>
                    <a:pt x="0" y="44450"/>
                  </a:moveTo>
                  <a:lnTo>
                    <a:pt x="11429" y="44450"/>
                  </a:lnTo>
                </a:path>
                <a:path w="11429" h="111759">
                  <a:moveTo>
                    <a:pt x="0" y="67309"/>
                  </a:moveTo>
                  <a:lnTo>
                    <a:pt x="11429" y="67309"/>
                  </a:lnTo>
                </a:path>
                <a:path w="11429" h="111759">
                  <a:moveTo>
                    <a:pt x="0" y="88900"/>
                  </a:moveTo>
                  <a:lnTo>
                    <a:pt x="11429" y="88900"/>
                  </a:lnTo>
                </a:path>
                <a:path w="11429" h="111759">
                  <a:moveTo>
                    <a:pt x="0" y="111759"/>
                  </a:moveTo>
                  <a:lnTo>
                    <a:pt x="11429" y="111759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39">
              <a:extLst>
                <a:ext uri="{FF2B5EF4-FFF2-40B4-BE49-F238E27FC236}">
                  <a16:creationId xmlns:a16="http://schemas.microsoft.com/office/drawing/2014/main" xmlns="" id="{942D26D3-A7FC-4730-BDFD-E163C4980CA7}"/>
                </a:ext>
              </a:extLst>
            </p:cNvPr>
            <p:cNvSpPr/>
            <p:nvPr/>
          </p:nvSpPr>
          <p:spPr>
            <a:xfrm>
              <a:off x="6142989" y="7492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40">
              <a:extLst>
                <a:ext uri="{FF2B5EF4-FFF2-40B4-BE49-F238E27FC236}">
                  <a16:creationId xmlns:a16="http://schemas.microsoft.com/office/drawing/2014/main" xmlns="" id="{AC8750C9-F6E8-49C4-A26C-13597065617D}"/>
                </a:ext>
              </a:extLst>
            </p:cNvPr>
            <p:cNvSpPr/>
            <p:nvPr/>
          </p:nvSpPr>
          <p:spPr>
            <a:xfrm>
              <a:off x="6142989" y="7708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41">
              <a:extLst>
                <a:ext uri="{FF2B5EF4-FFF2-40B4-BE49-F238E27FC236}">
                  <a16:creationId xmlns:a16="http://schemas.microsoft.com/office/drawing/2014/main" xmlns="" id="{36205E0D-1CA8-496C-8B98-392179B319C7}"/>
                </a:ext>
              </a:extLst>
            </p:cNvPr>
            <p:cNvSpPr/>
            <p:nvPr/>
          </p:nvSpPr>
          <p:spPr>
            <a:xfrm>
              <a:off x="6142989" y="7937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42">
              <a:extLst>
                <a:ext uri="{FF2B5EF4-FFF2-40B4-BE49-F238E27FC236}">
                  <a16:creationId xmlns:a16="http://schemas.microsoft.com/office/drawing/2014/main" xmlns="" id="{184300B6-A7B7-4D80-B3ED-F711F909E55E}"/>
                </a:ext>
              </a:extLst>
            </p:cNvPr>
            <p:cNvSpPr/>
            <p:nvPr/>
          </p:nvSpPr>
          <p:spPr>
            <a:xfrm>
              <a:off x="6142989" y="81533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43">
              <a:extLst>
                <a:ext uri="{FF2B5EF4-FFF2-40B4-BE49-F238E27FC236}">
                  <a16:creationId xmlns:a16="http://schemas.microsoft.com/office/drawing/2014/main" xmlns="" id="{4157A1BA-A7B6-437C-BC10-FC695F44B0CB}"/>
                </a:ext>
              </a:extLst>
            </p:cNvPr>
            <p:cNvSpPr/>
            <p:nvPr/>
          </p:nvSpPr>
          <p:spPr>
            <a:xfrm>
              <a:off x="6142989" y="83820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44">
              <a:extLst>
                <a:ext uri="{FF2B5EF4-FFF2-40B4-BE49-F238E27FC236}">
                  <a16:creationId xmlns:a16="http://schemas.microsoft.com/office/drawing/2014/main" xmlns="" id="{166A6587-D988-4F44-B98D-A038C7FC1323}"/>
                </a:ext>
              </a:extLst>
            </p:cNvPr>
            <p:cNvSpPr/>
            <p:nvPr/>
          </p:nvSpPr>
          <p:spPr>
            <a:xfrm>
              <a:off x="6142989" y="8597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45">
              <a:extLst>
                <a:ext uri="{FF2B5EF4-FFF2-40B4-BE49-F238E27FC236}">
                  <a16:creationId xmlns:a16="http://schemas.microsoft.com/office/drawing/2014/main" xmlns="" id="{9A563889-FFDD-42C6-BA8A-E936FB8D518D}"/>
                </a:ext>
              </a:extLst>
            </p:cNvPr>
            <p:cNvSpPr/>
            <p:nvPr/>
          </p:nvSpPr>
          <p:spPr>
            <a:xfrm>
              <a:off x="6142989" y="8826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46">
              <a:extLst>
                <a:ext uri="{FF2B5EF4-FFF2-40B4-BE49-F238E27FC236}">
                  <a16:creationId xmlns:a16="http://schemas.microsoft.com/office/drawing/2014/main" xmlns="" id="{02990FD1-CB55-4899-BC6F-FE096EA29D4E}"/>
                </a:ext>
              </a:extLst>
            </p:cNvPr>
            <p:cNvSpPr/>
            <p:nvPr/>
          </p:nvSpPr>
          <p:spPr>
            <a:xfrm>
              <a:off x="6142989" y="9055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47">
              <a:extLst>
                <a:ext uri="{FF2B5EF4-FFF2-40B4-BE49-F238E27FC236}">
                  <a16:creationId xmlns:a16="http://schemas.microsoft.com/office/drawing/2014/main" xmlns="" id="{6E8454E6-111B-46F6-9DFC-D674706F2EB3}"/>
                </a:ext>
              </a:extLst>
            </p:cNvPr>
            <p:cNvSpPr/>
            <p:nvPr/>
          </p:nvSpPr>
          <p:spPr>
            <a:xfrm>
              <a:off x="6137275" y="93281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09">
                  <a:moveTo>
                    <a:pt x="0" y="0"/>
                  </a:moveTo>
                  <a:lnTo>
                    <a:pt x="11429" y="0"/>
                  </a:lnTo>
                </a:path>
                <a:path w="11429" h="67309">
                  <a:moveTo>
                    <a:pt x="0" y="22860"/>
                  </a:moveTo>
                  <a:lnTo>
                    <a:pt x="11429" y="22860"/>
                  </a:lnTo>
                </a:path>
                <a:path w="11429" h="67309">
                  <a:moveTo>
                    <a:pt x="0" y="44450"/>
                  </a:moveTo>
                  <a:lnTo>
                    <a:pt x="11429" y="44450"/>
                  </a:lnTo>
                </a:path>
                <a:path w="11429" h="67309">
                  <a:moveTo>
                    <a:pt x="0" y="67310"/>
                  </a:moveTo>
                  <a:lnTo>
                    <a:pt x="11429" y="6731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48">
              <a:extLst>
                <a:ext uri="{FF2B5EF4-FFF2-40B4-BE49-F238E27FC236}">
                  <a16:creationId xmlns:a16="http://schemas.microsoft.com/office/drawing/2014/main" xmlns="" id="{009AB2B9-739F-4D1F-A442-8BB700617D15}"/>
                </a:ext>
              </a:extLst>
            </p:cNvPr>
            <p:cNvSpPr/>
            <p:nvPr/>
          </p:nvSpPr>
          <p:spPr>
            <a:xfrm>
              <a:off x="6142989" y="10172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49">
              <a:extLst>
                <a:ext uri="{FF2B5EF4-FFF2-40B4-BE49-F238E27FC236}">
                  <a16:creationId xmlns:a16="http://schemas.microsoft.com/office/drawing/2014/main" xmlns="" id="{B7BBC0CE-6146-4754-AFFF-4E99C6252E2C}"/>
                </a:ext>
              </a:extLst>
            </p:cNvPr>
            <p:cNvSpPr/>
            <p:nvPr/>
          </p:nvSpPr>
          <p:spPr>
            <a:xfrm>
              <a:off x="6142989" y="10388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50">
              <a:extLst>
                <a:ext uri="{FF2B5EF4-FFF2-40B4-BE49-F238E27FC236}">
                  <a16:creationId xmlns:a16="http://schemas.microsoft.com/office/drawing/2014/main" xmlns="" id="{0D272673-CEDD-4C2E-9AC2-61FE2BA35955}"/>
                </a:ext>
              </a:extLst>
            </p:cNvPr>
            <p:cNvSpPr/>
            <p:nvPr/>
          </p:nvSpPr>
          <p:spPr>
            <a:xfrm>
              <a:off x="6142989" y="10617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51">
              <a:extLst>
                <a:ext uri="{FF2B5EF4-FFF2-40B4-BE49-F238E27FC236}">
                  <a16:creationId xmlns:a16="http://schemas.microsoft.com/office/drawing/2014/main" xmlns="" id="{50070D90-77E5-46C1-9CF7-671AE2117EDE}"/>
                </a:ext>
              </a:extLst>
            </p:cNvPr>
            <p:cNvSpPr/>
            <p:nvPr/>
          </p:nvSpPr>
          <p:spPr>
            <a:xfrm>
              <a:off x="6137275" y="108902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09">
                  <a:moveTo>
                    <a:pt x="0" y="0"/>
                  </a:moveTo>
                  <a:lnTo>
                    <a:pt x="11429" y="0"/>
                  </a:lnTo>
                </a:path>
                <a:path w="11429" h="67309">
                  <a:moveTo>
                    <a:pt x="0" y="22860"/>
                  </a:moveTo>
                  <a:lnTo>
                    <a:pt x="11429" y="22860"/>
                  </a:lnTo>
                </a:path>
                <a:path w="11429" h="67309">
                  <a:moveTo>
                    <a:pt x="0" y="44450"/>
                  </a:moveTo>
                  <a:lnTo>
                    <a:pt x="11429" y="44450"/>
                  </a:lnTo>
                </a:path>
                <a:path w="11429" h="67309">
                  <a:moveTo>
                    <a:pt x="0" y="67310"/>
                  </a:moveTo>
                  <a:lnTo>
                    <a:pt x="11429" y="6731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52">
              <a:extLst>
                <a:ext uri="{FF2B5EF4-FFF2-40B4-BE49-F238E27FC236}">
                  <a16:creationId xmlns:a16="http://schemas.microsoft.com/office/drawing/2014/main" xmlns="" id="{A3B67E57-3E7E-4B88-BF60-E351027CC95D}"/>
                </a:ext>
              </a:extLst>
            </p:cNvPr>
            <p:cNvSpPr/>
            <p:nvPr/>
          </p:nvSpPr>
          <p:spPr>
            <a:xfrm>
              <a:off x="6142989" y="117347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53">
              <a:extLst>
                <a:ext uri="{FF2B5EF4-FFF2-40B4-BE49-F238E27FC236}">
                  <a16:creationId xmlns:a16="http://schemas.microsoft.com/office/drawing/2014/main" xmlns="" id="{6F09CC2C-BA44-4E39-A737-836AA9A40E1E}"/>
                </a:ext>
              </a:extLst>
            </p:cNvPr>
            <p:cNvSpPr/>
            <p:nvPr/>
          </p:nvSpPr>
          <p:spPr>
            <a:xfrm>
              <a:off x="6142989" y="11950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54">
              <a:extLst>
                <a:ext uri="{FF2B5EF4-FFF2-40B4-BE49-F238E27FC236}">
                  <a16:creationId xmlns:a16="http://schemas.microsoft.com/office/drawing/2014/main" xmlns="" id="{1552E57C-98DA-4551-B290-444ABFA33616}"/>
                </a:ext>
              </a:extLst>
            </p:cNvPr>
            <p:cNvSpPr/>
            <p:nvPr/>
          </p:nvSpPr>
          <p:spPr>
            <a:xfrm>
              <a:off x="6142989" y="121792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55">
              <a:extLst>
                <a:ext uri="{FF2B5EF4-FFF2-40B4-BE49-F238E27FC236}">
                  <a16:creationId xmlns:a16="http://schemas.microsoft.com/office/drawing/2014/main" xmlns="" id="{D8BA8131-7310-410A-B57F-C7B2E881D44E}"/>
                </a:ext>
              </a:extLst>
            </p:cNvPr>
            <p:cNvSpPr/>
            <p:nvPr/>
          </p:nvSpPr>
          <p:spPr>
            <a:xfrm>
              <a:off x="6142989" y="12395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56">
              <a:extLst>
                <a:ext uri="{FF2B5EF4-FFF2-40B4-BE49-F238E27FC236}">
                  <a16:creationId xmlns:a16="http://schemas.microsoft.com/office/drawing/2014/main" xmlns="" id="{14664253-29B9-40E1-99A9-390CE7C48633}"/>
                </a:ext>
              </a:extLst>
            </p:cNvPr>
            <p:cNvSpPr/>
            <p:nvPr/>
          </p:nvSpPr>
          <p:spPr>
            <a:xfrm>
              <a:off x="6142989" y="12623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57">
              <a:extLst>
                <a:ext uri="{FF2B5EF4-FFF2-40B4-BE49-F238E27FC236}">
                  <a16:creationId xmlns:a16="http://schemas.microsoft.com/office/drawing/2014/main" xmlns="" id="{42362E27-9C97-49C8-A7BD-D7CA43C47BD6}"/>
                </a:ext>
              </a:extLst>
            </p:cNvPr>
            <p:cNvSpPr/>
            <p:nvPr/>
          </p:nvSpPr>
          <p:spPr>
            <a:xfrm>
              <a:off x="6142989" y="12839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58">
              <a:extLst>
                <a:ext uri="{FF2B5EF4-FFF2-40B4-BE49-F238E27FC236}">
                  <a16:creationId xmlns:a16="http://schemas.microsoft.com/office/drawing/2014/main" xmlns="" id="{0A5D5CC1-535A-49F7-8031-42F5C0B76160}"/>
                </a:ext>
              </a:extLst>
            </p:cNvPr>
            <p:cNvSpPr/>
            <p:nvPr/>
          </p:nvSpPr>
          <p:spPr>
            <a:xfrm>
              <a:off x="6142989" y="13068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59">
              <a:extLst>
                <a:ext uri="{FF2B5EF4-FFF2-40B4-BE49-F238E27FC236}">
                  <a16:creationId xmlns:a16="http://schemas.microsoft.com/office/drawing/2014/main" xmlns="" id="{5D76B22F-FB01-40AF-923B-9F35EEC3AA43}"/>
                </a:ext>
              </a:extLst>
            </p:cNvPr>
            <p:cNvSpPr/>
            <p:nvPr/>
          </p:nvSpPr>
          <p:spPr>
            <a:xfrm>
              <a:off x="6142989" y="132968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60">
              <a:extLst>
                <a:ext uri="{FF2B5EF4-FFF2-40B4-BE49-F238E27FC236}">
                  <a16:creationId xmlns:a16="http://schemas.microsoft.com/office/drawing/2014/main" xmlns="" id="{6F03C3D2-65A7-4DCB-A456-D9C392FDD1BB}"/>
                </a:ext>
              </a:extLst>
            </p:cNvPr>
            <p:cNvSpPr/>
            <p:nvPr/>
          </p:nvSpPr>
          <p:spPr>
            <a:xfrm>
              <a:off x="6142989" y="13512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61">
              <a:extLst>
                <a:ext uri="{FF2B5EF4-FFF2-40B4-BE49-F238E27FC236}">
                  <a16:creationId xmlns:a16="http://schemas.microsoft.com/office/drawing/2014/main" xmlns="" id="{561BC4A9-3E59-474A-85EF-17266A3DB830}"/>
                </a:ext>
              </a:extLst>
            </p:cNvPr>
            <p:cNvSpPr/>
            <p:nvPr/>
          </p:nvSpPr>
          <p:spPr>
            <a:xfrm>
              <a:off x="6142989" y="13728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62">
              <a:extLst>
                <a:ext uri="{FF2B5EF4-FFF2-40B4-BE49-F238E27FC236}">
                  <a16:creationId xmlns:a16="http://schemas.microsoft.com/office/drawing/2014/main" xmlns="" id="{39EC6DB5-8BCC-4CEE-AC81-4FCCE8346A4B}"/>
                </a:ext>
              </a:extLst>
            </p:cNvPr>
            <p:cNvSpPr/>
            <p:nvPr/>
          </p:nvSpPr>
          <p:spPr>
            <a:xfrm>
              <a:off x="6137275" y="14014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09">
                  <a:moveTo>
                    <a:pt x="0" y="0"/>
                  </a:moveTo>
                  <a:lnTo>
                    <a:pt x="11429" y="0"/>
                  </a:lnTo>
                </a:path>
                <a:path w="11429" h="67309">
                  <a:moveTo>
                    <a:pt x="0" y="22859"/>
                  </a:moveTo>
                  <a:lnTo>
                    <a:pt x="11429" y="22859"/>
                  </a:lnTo>
                </a:path>
                <a:path w="11429" h="67309">
                  <a:moveTo>
                    <a:pt x="0" y="44450"/>
                  </a:moveTo>
                  <a:lnTo>
                    <a:pt x="11429" y="44450"/>
                  </a:lnTo>
                </a:path>
                <a:path w="11429" h="67309">
                  <a:moveTo>
                    <a:pt x="0" y="67309"/>
                  </a:moveTo>
                  <a:lnTo>
                    <a:pt x="11429" y="67309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63">
              <a:extLst>
                <a:ext uri="{FF2B5EF4-FFF2-40B4-BE49-F238E27FC236}">
                  <a16:creationId xmlns:a16="http://schemas.microsoft.com/office/drawing/2014/main" xmlns="" id="{376D2A52-DA17-4473-9F50-58939DE209C0}"/>
                </a:ext>
              </a:extLst>
            </p:cNvPr>
            <p:cNvSpPr/>
            <p:nvPr/>
          </p:nvSpPr>
          <p:spPr>
            <a:xfrm>
              <a:off x="6142989" y="148590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64">
              <a:extLst>
                <a:ext uri="{FF2B5EF4-FFF2-40B4-BE49-F238E27FC236}">
                  <a16:creationId xmlns:a16="http://schemas.microsoft.com/office/drawing/2014/main" xmlns="" id="{3BC3DA13-27F8-486E-A2D9-1CDFB8DFDF8B}"/>
                </a:ext>
              </a:extLst>
            </p:cNvPr>
            <p:cNvSpPr/>
            <p:nvPr/>
          </p:nvSpPr>
          <p:spPr>
            <a:xfrm>
              <a:off x="6142989" y="15074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65">
              <a:extLst>
                <a:ext uri="{FF2B5EF4-FFF2-40B4-BE49-F238E27FC236}">
                  <a16:creationId xmlns:a16="http://schemas.microsoft.com/office/drawing/2014/main" xmlns="" id="{55720328-2B77-43D0-BD25-9F1C911677EB}"/>
                </a:ext>
              </a:extLst>
            </p:cNvPr>
            <p:cNvSpPr/>
            <p:nvPr/>
          </p:nvSpPr>
          <p:spPr>
            <a:xfrm>
              <a:off x="6142989" y="15303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66">
              <a:extLst>
                <a:ext uri="{FF2B5EF4-FFF2-40B4-BE49-F238E27FC236}">
                  <a16:creationId xmlns:a16="http://schemas.microsoft.com/office/drawing/2014/main" xmlns="" id="{1DE68AB8-4A37-4D83-9A42-603FDCB587C0}"/>
                </a:ext>
              </a:extLst>
            </p:cNvPr>
            <p:cNvSpPr/>
            <p:nvPr/>
          </p:nvSpPr>
          <p:spPr>
            <a:xfrm>
              <a:off x="6142989" y="155193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67">
              <a:extLst>
                <a:ext uri="{FF2B5EF4-FFF2-40B4-BE49-F238E27FC236}">
                  <a16:creationId xmlns:a16="http://schemas.microsoft.com/office/drawing/2014/main" xmlns="" id="{7B888BCC-4D0D-46B4-ACF3-6338462767D6}"/>
                </a:ext>
              </a:extLst>
            </p:cNvPr>
            <p:cNvSpPr/>
            <p:nvPr/>
          </p:nvSpPr>
          <p:spPr>
            <a:xfrm>
              <a:off x="6142989" y="157480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68">
              <a:extLst>
                <a:ext uri="{FF2B5EF4-FFF2-40B4-BE49-F238E27FC236}">
                  <a16:creationId xmlns:a16="http://schemas.microsoft.com/office/drawing/2014/main" xmlns="" id="{5A935613-8B81-492F-9FB9-AB1E328EF045}"/>
                </a:ext>
              </a:extLst>
            </p:cNvPr>
            <p:cNvSpPr/>
            <p:nvPr/>
          </p:nvSpPr>
          <p:spPr>
            <a:xfrm>
              <a:off x="6142989" y="15963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69">
              <a:extLst>
                <a:ext uri="{FF2B5EF4-FFF2-40B4-BE49-F238E27FC236}">
                  <a16:creationId xmlns:a16="http://schemas.microsoft.com/office/drawing/2014/main" xmlns="" id="{D7ACE1E7-308C-4FB8-A64E-A9E4750BEE1A}"/>
                </a:ext>
              </a:extLst>
            </p:cNvPr>
            <p:cNvSpPr/>
            <p:nvPr/>
          </p:nvSpPr>
          <p:spPr>
            <a:xfrm>
              <a:off x="6142989" y="16192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70">
              <a:extLst>
                <a:ext uri="{FF2B5EF4-FFF2-40B4-BE49-F238E27FC236}">
                  <a16:creationId xmlns:a16="http://schemas.microsoft.com/office/drawing/2014/main" xmlns="" id="{8D6FCAB5-1370-4EE2-BE6A-0322F564E9F6}"/>
                </a:ext>
              </a:extLst>
            </p:cNvPr>
            <p:cNvSpPr/>
            <p:nvPr/>
          </p:nvSpPr>
          <p:spPr>
            <a:xfrm>
              <a:off x="6142989" y="16421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71">
              <a:extLst>
                <a:ext uri="{FF2B5EF4-FFF2-40B4-BE49-F238E27FC236}">
                  <a16:creationId xmlns:a16="http://schemas.microsoft.com/office/drawing/2014/main" xmlns="" id="{8B1B05A8-22F4-4413-8104-27D77DF5A2F1}"/>
                </a:ext>
              </a:extLst>
            </p:cNvPr>
            <p:cNvSpPr/>
            <p:nvPr/>
          </p:nvSpPr>
          <p:spPr>
            <a:xfrm>
              <a:off x="6137275" y="166941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0" y="0"/>
                  </a:moveTo>
                  <a:lnTo>
                    <a:pt x="11429" y="0"/>
                  </a:lnTo>
                </a:path>
                <a:path w="11429" h="111760">
                  <a:moveTo>
                    <a:pt x="0" y="22860"/>
                  </a:moveTo>
                  <a:lnTo>
                    <a:pt x="11429" y="22860"/>
                  </a:lnTo>
                </a:path>
                <a:path w="11429" h="111760">
                  <a:moveTo>
                    <a:pt x="0" y="44450"/>
                  </a:moveTo>
                  <a:lnTo>
                    <a:pt x="11429" y="44450"/>
                  </a:lnTo>
                </a:path>
                <a:path w="11429" h="111760">
                  <a:moveTo>
                    <a:pt x="0" y="67310"/>
                  </a:moveTo>
                  <a:lnTo>
                    <a:pt x="11429" y="67310"/>
                  </a:lnTo>
                </a:path>
                <a:path w="11429" h="111760">
                  <a:moveTo>
                    <a:pt x="0" y="88900"/>
                  </a:moveTo>
                  <a:lnTo>
                    <a:pt x="11429" y="88900"/>
                  </a:lnTo>
                </a:path>
                <a:path w="11429" h="111760">
                  <a:moveTo>
                    <a:pt x="0" y="111760"/>
                  </a:moveTo>
                  <a:lnTo>
                    <a:pt x="11429" y="11176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72">
              <a:extLst>
                <a:ext uri="{FF2B5EF4-FFF2-40B4-BE49-F238E27FC236}">
                  <a16:creationId xmlns:a16="http://schemas.microsoft.com/office/drawing/2014/main" xmlns="" id="{7C782AE2-8A57-44B9-8F19-248F8126CAFD}"/>
                </a:ext>
              </a:extLst>
            </p:cNvPr>
            <p:cNvSpPr/>
            <p:nvPr/>
          </p:nvSpPr>
          <p:spPr>
            <a:xfrm>
              <a:off x="6142989" y="17983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73">
              <a:extLst>
                <a:ext uri="{FF2B5EF4-FFF2-40B4-BE49-F238E27FC236}">
                  <a16:creationId xmlns:a16="http://schemas.microsoft.com/office/drawing/2014/main" xmlns="" id="{B5038373-4736-449E-A7ED-8447971E6ED9}"/>
                </a:ext>
              </a:extLst>
            </p:cNvPr>
            <p:cNvSpPr/>
            <p:nvPr/>
          </p:nvSpPr>
          <p:spPr>
            <a:xfrm>
              <a:off x="6137275" y="1825625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0" y="0"/>
                  </a:moveTo>
                  <a:lnTo>
                    <a:pt x="11429" y="0"/>
                  </a:lnTo>
                </a:path>
                <a:path w="11429" h="111760">
                  <a:moveTo>
                    <a:pt x="0" y="22860"/>
                  </a:moveTo>
                  <a:lnTo>
                    <a:pt x="11429" y="22860"/>
                  </a:lnTo>
                </a:path>
                <a:path w="11429" h="111760">
                  <a:moveTo>
                    <a:pt x="0" y="44450"/>
                  </a:moveTo>
                  <a:lnTo>
                    <a:pt x="11429" y="44450"/>
                  </a:lnTo>
                </a:path>
                <a:path w="11429" h="111760">
                  <a:moveTo>
                    <a:pt x="0" y="67310"/>
                  </a:moveTo>
                  <a:lnTo>
                    <a:pt x="11429" y="67310"/>
                  </a:lnTo>
                </a:path>
                <a:path w="11429" h="111760">
                  <a:moveTo>
                    <a:pt x="0" y="88900"/>
                  </a:moveTo>
                  <a:lnTo>
                    <a:pt x="11429" y="88900"/>
                  </a:lnTo>
                </a:path>
                <a:path w="11429" h="111760">
                  <a:moveTo>
                    <a:pt x="0" y="111760"/>
                  </a:moveTo>
                  <a:lnTo>
                    <a:pt x="11429" y="11176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74">
              <a:extLst>
                <a:ext uri="{FF2B5EF4-FFF2-40B4-BE49-F238E27FC236}">
                  <a16:creationId xmlns:a16="http://schemas.microsoft.com/office/drawing/2014/main" xmlns="" id="{76B216E6-9F51-4FD7-B565-FA32125A9E1D}"/>
                </a:ext>
              </a:extLst>
            </p:cNvPr>
            <p:cNvSpPr/>
            <p:nvPr/>
          </p:nvSpPr>
          <p:spPr>
            <a:xfrm>
              <a:off x="6142989" y="19545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75">
              <a:extLst>
                <a:ext uri="{FF2B5EF4-FFF2-40B4-BE49-F238E27FC236}">
                  <a16:creationId xmlns:a16="http://schemas.microsoft.com/office/drawing/2014/main" xmlns="" id="{07763C91-3C8A-418B-822F-D0AAF0CE7E3F}"/>
                </a:ext>
              </a:extLst>
            </p:cNvPr>
            <p:cNvSpPr/>
            <p:nvPr/>
          </p:nvSpPr>
          <p:spPr>
            <a:xfrm>
              <a:off x="6142989" y="19761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76">
              <a:extLst>
                <a:ext uri="{FF2B5EF4-FFF2-40B4-BE49-F238E27FC236}">
                  <a16:creationId xmlns:a16="http://schemas.microsoft.com/office/drawing/2014/main" xmlns="" id="{7970FBC5-864C-4307-9672-03DC8D50C155}"/>
                </a:ext>
              </a:extLst>
            </p:cNvPr>
            <p:cNvSpPr/>
            <p:nvPr/>
          </p:nvSpPr>
          <p:spPr>
            <a:xfrm>
              <a:off x="6142989" y="19989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77">
              <a:extLst>
                <a:ext uri="{FF2B5EF4-FFF2-40B4-BE49-F238E27FC236}">
                  <a16:creationId xmlns:a16="http://schemas.microsoft.com/office/drawing/2014/main" xmlns="" id="{5120F5BE-3BCD-4B58-82B0-AE7F1F54C58F}"/>
                </a:ext>
              </a:extLst>
            </p:cNvPr>
            <p:cNvSpPr/>
            <p:nvPr/>
          </p:nvSpPr>
          <p:spPr>
            <a:xfrm>
              <a:off x="6142989" y="20205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78">
              <a:extLst>
                <a:ext uri="{FF2B5EF4-FFF2-40B4-BE49-F238E27FC236}">
                  <a16:creationId xmlns:a16="http://schemas.microsoft.com/office/drawing/2014/main" xmlns="" id="{CEECF3CD-4B4C-475D-89F3-6243AEA84A9D}"/>
                </a:ext>
              </a:extLst>
            </p:cNvPr>
            <p:cNvSpPr/>
            <p:nvPr/>
          </p:nvSpPr>
          <p:spPr>
            <a:xfrm>
              <a:off x="6142989" y="20434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79">
              <a:extLst>
                <a:ext uri="{FF2B5EF4-FFF2-40B4-BE49-F238E27FC236}">
                  <a16:creationId xmlns:a16="http://schemas.microsoft.com/office/drawing/2014/main" xmlns="" id="{4EC880E4-3111-4A03-9B9D-0E35C3A74631}"/>
                </a:ext>
              </a:extLst>
            </p:cNvPr>
            <p:cNvSpPr/>
            <p:nvPr/>
          </p:nvSpPr>
          <p:spPr>
            <a:xfrm>
              <a:off x="6142989" y="206629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80">
              <a:extLst>
                <a:ext uri="{FF2B5EF4-FFF2-40B4-BE49-F238E27FC236}">
                  <a16:creationId xmlns:a16="http://schemas.microsoft.com/office/drawing/2014/main" xmlns="" id="{24FFD851-8B9B-43E3-818D-099164C8EB17}"/>
                </a:ext>
              </a:extLst>
            </p:cNvPr>
            <p:cNvSpPr/>
            <p:nvPr/>
          </p:nvSpPr>
          <p:spPr>
            <a:xfrm>
              <a:off x="6142989" y="20878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81">
              <a:extLst>
                <a:ext uri="{FF2B5EF4-FFF2-40B4-BE49-F238E27FC236}">
                  <a16:creationId xmlns:a16="http://schemas.microsoft.com/office/drawing/2014/main" xmlns="" id="{2C571849-C549-4BE5-8BA6-7E31299427FA}"/>
                </a:ext>
              </a:extLst>
            </p:cNvPr>
            <p:cNvSpPr/>
            <p:nvPr/>
          </p:nvSpPr>
          <p:spPr>
            <a:xfrm>
              <a:off x="6142989" y="21107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82">
              <a:extLst>
                <a:ext uri="{FF2B5EF4-FFF2-40B4-BE49-F238E27FC236}">
                  <a16:creationId xmlns:a16="http://schemas.microsoft.com/office/drawing/2014/main" xmlns="" id="{AC26265D-731F-40AA-A437-793B62C0470E}"/>
                </a:ext>
              </a:extLst>
            </p:cNvPr>
            <p:cNvSpPr/>
            <p:nvPr/>
          </p:nvSpPr>
          <p:spPr>
            <a:xfrm>
              <a:off x="6137275" y="21380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  <a:path w="11429" h="67310">
                  <a:moveTo>
                    <a:pt x="0" y="22859"/>
                  </a:moveTo>
                  <a:lnTo>
                    <a:pt x="11429" y="22859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67309"/>
                  </a:moveTo>
                  <a:lnTo>
                    <a:pt x="11429" y="67309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83">
              <a:extLst>
                <a:ext uri="{FF2B5EF4-FFF2-40B4-BE49-F238E27FC236}">
                  <a16:creationId xmlns:a16="http://schemas.microsoft.com/office/drawing/2014/main" xmlns="" id="{9A40487C-CE55-4D1F-9506-FB2CF3076296}"/>
                </a:ext>
              </a:extLst>
            </p:cNvPr>
            <p:cNvSpPr/>
            <p:nvPr/>
          </p:nvSpPr>
          <p:spPr>
            <a:xfrm>
              <a:off x="6142989" y="22224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84">
              <a:extLst>
                <a:ext uri="{FF2B5EF4-FFF2-40B4-BE49-F238E27FC236}">
                  <a16:creationId xmlns:a16="http://schemas.microsoft.com/office/drawing/2014/main" xmlns="" id="{382C87FF-259E-468B-9930-DC910CAC09DD}"/>
                </a:ext>
              </a:extLst>
            </p:cNvPr>
            <p:cNvSpPr/>
            <p:nvPr/>
          </p:nvSpPr>
          <p:spPr>
            <a:xfrm>
              <a:off x="6142989" y="22440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85">
              <a:extLst>
                <a:ext uri="{FF2B5EF4-FFF2-40B4-BE49-F238E27FC236}">
                  <a16:creationId xmlns:a16="http://schemas.microsoft.com/office/drawing/2014/main" xmlns="" id="{70FB230A-818D-4C71-9FDD-BB2D26468C94}"/>
                </a:ext>
              </a:extLst>
            </p:cNvPr>
            <p:cNvSpPr/>
            <p:nvPr/>
          </p:nvSpPr>
          <p:spPr>
            <a:xfrm>
              <a:off x="6142989" y="22669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86">
              <a:extLst>
                <a:ext uri="{FF2B5EF4-FFF2-40B4-BE49-F238E27FC236}">
                  <a16:creationId xmlns:a16="http://schemas.microsoft.com/office/drawing/2014/main" xmlns="" id="{8CB1B296-E4D0-4D41-B6F1-68FEC836640F}"/>
                </a:ext>
              </a:extLst>
            </p:cNvPr>
            <p:cNvSpPr/>
            <p:nvPr/>
          </p:nvSpPr>
          <p:spPr>
            <a:xfrm>
              <a:off x="6142989" y="22885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87">
              <a:extLst>
                <a:ext uri="{FF2B5EF4-FFF2-40B4-BE49-F238E27FC236}">
                  <a16:creationId xmlns:a16="http://schemas.microsoft.com/office/drawing/2014/main" xmlns="" id="{A73DB50A-6748-471D-954E-F412C98297A2}"/>
                </a:ext>
              </a:extLst>
            </p:cNvPr>
            <p:cNvSpPr/>
            <p:nvPr/>
          </p:nvSpPr>
          <p:spPr>
            <a:xfrm>
              <a:off x="6142989" y="23113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88">
              <a:extLst>
                <a:ext uri="{FF2B5EF4-FFF2-40B4-BE49-F238E27FC236}">
                  <a16:creationId xmlns:a16="http://schemas.microsoft.com/office/drawing/2014/main" xmlns="" id="{8DE6030E-2100-4529-9B85-DD5E930B8B30}"/>
                </a:ext>
              </a:extLst>
            </p:cNvPr>
            <p:cNvSpPr/>
            <p:nvPr/>
          </p:nvSpPr>
          <p:spPr>
            <a:xfrm>
              <a:off x="6142989" y="23329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89">
              <a:extLst>
                <a:ext uri="{FF2B5EF4-FFF2-40B4-BE49-F238E27FC236}">
                  <a16:creationId xmlns:a16="http://schemas.microsoft.com/office/drawing/2014/main" xmlns="" id="{1453EF19-A72D-4179-969F-89317D5090BB}"/>
                </a:ext>
              </a:extLst>
            </p:cNvPr>
            <p:cNvSpPr/>
            <p:nvPr/>
          </p:nvSpPr>
          <p:spPr>
            <a:xfrm>
              <a:off x="6142989" y="23558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90">
              <a:extLst>
                <a:ext uri="{FF2B5EF4-FFF2-40B4-BE49-F238E27FC236}">
                  <a16:creationId xmlns:a16="http://schemas.microsoft.com/office/drawing/2014/main" xmlns="" id="{912A0BB2-F785-4BD4-9A21-169C66438FE4}"/>
                </a:ext>
              </a:extLst>
            </p:cNvPr>
            <p:cNvSpPr/>
            <p:nvPr/>
          </p:nvSpPr>
          <p:spPr>
            <a:xfrm>
              <a:off x="6142989" y="23787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91">
              <a:extLst>
                <a:ext uri="{FF2B5EF4-FFF2-40B4-BE49-F238E27FC236}">
                  <a16:creationId xmlns:a16="http://schemas.microsoft.com/office/drawing/2014/main" xmlns="" id="{EBD638CC-A488-40C2-B115-FDA955A36C27}"/>
                </a:ext>
              </a:extLst>
            </p:cNvPr>
            <p:cNvSpPr/>
            <p:nvPr/>
          </p:nvSpPr>
          <p:spPr>
            <a:xfrm>
              <a:off x="6137275" y="2406015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0" y="0"/>
                  </a:moveTo>
                  <a:lnTo>
                    <a:pt x="11429" y="0"/>
                  </a:lnTo>
                </a:path>
                <a:path w="11429" h="111760">
                  <a:moveTo>
                    <a:pt x="0" y="22860"/>
                  </a:moveTo>
                  <a:lnTo>
                    <a:pt x="11429" y="22860"/>
                  </a:lnTo>
                </a:path>
                <a:path w="11429" h="111760">
                  <a:moveTo>
                    <a:pt x="0" y="44450"/>
                  </a:moveTo>
                  <a:lnTo>
                    <a:pt x="11429" y="44450"/>
                  </a:lnTo>
                </a:path>
                <a:path w="11429" h="111760">
                  <a:moveTo>
                    <a:pt x="0" y="67310"/>
                  </a:moveTo>
                  <a:lnTo>
                    <a:pt x="11429" y="67310"/>
                  </a:lnTo>
                </a:path>
                <a:path w="11429" h="111760">
                  <a:moveTo>
                    <a:pt x="0" y="88900"/>
                  </a:moveTo>
                  <a:lnTo>
                    <a:pt x="11429" y="88900"/>
                  </a:lnTo>
                </a:path>
                <a:path w="11429" h="111760">
                  <a:moveTo>
                    <a:pt x="0" y="111760"/>
                  </a:moveTo>
                  <a:lnTo>
                    <a:pt x="11429" y="11176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92">
              <a:extLst>
                <a:ext uri="{FF2B5EF4-FFF2-40B4-BE49-F238E27FC236}">
                  <a16:creationId xmlns:a16="http://schemas.microsoft.com/office/drawing/2014/main" xmlns="" id="{8B15B963-30D2-4939-AF8E-0BD4D3B7C549}"/>
                </a:ext>
              </a:extLst>
            </p:cNvPr>
            <p:cNvSpPr/>
            <p:nvPr/>
          </p:nvSpPr>
          <p:spPr>
            <a:xfrm>
              <a:off x="6142989" y="25349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93">
              <a:extLst>
                <a:ext uri="{FF2B5EF4-FFF2-40B4-BE49-F238E27FC236}">
                  <a16:creationId xmlns:a16="http://schemas.microsoft.com/office/drawing/2014/main" xmlns="" id="{945C9DFB-44A4-410F-81FA-2530DD34CABD}"/>
                </a:ext>
              </a:extLst>
            </p:cNvPr>
            <p:cNvSpPr/>
            <p:nvPr/>
          </p:nvSpPr>
          <p:spPr>
            <a:xfrm>
              <a:off x="6142989" y="2556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94">
              <a:extLst>
                <a:ext uri="{FF2B5EF4-FFF2-40B4-BE49-F238E27FC236}">
                  <a16:creationId xmlns:a16="http://schemas.microsoft.com/office/drawing/2014/main" xmlns="" id="{4E3EEB92-8597-4CB3-A684-DBCB18E9410E}"/>
                </a:ext>
              </a:extLst>
            </p:cNvPr>
            <p:cNvSpPr/>
            <p:nvPr/>
          </p:nvSpPr>
          <p:spPr>
            <a:xfrm>
              <a:off x="6142989" y="257809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5714" y="6350"/>
                  </a:moveTo>
                  <a:lnTo>
                    <a:pt x="5714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95">
              <a:extLst>
                <a:ext uri="{FF2B5EF4-FFF2-40B4-BE49-F238E27FC236}">
                  <a16:creationId xmlns:a16="http://schemas.microsoft.com/office/drawing/2014/main" xmlns="" id="{C9FC3E93-9F15-403F-BC8E-05226774109F}"/>
                </a:ext>
              </a:extLst>
            </p:cNvPr>
            <p:cNvSpPr/>
            <p:nvPr/>
          </p:nvSpPr>
          <p:spPr>
            <a:xfrm>
              <a:off x="6137275" y="260667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  <a:path w="11429" h="67310">
                  <a:moveTo>
                    <a:pt x="0" y="22860"/>
                  </a:moveTo>
                  <a:lnTo>
                    <a:pt x="11429" y="22860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67310"/>
                  </a:moveTo>
                  <a:lnTo>
                    <a:pt x="11429" y="6731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96">
              <a:extLst>
                <a:ext uri="{FF2B5EF4-FFF2-40B4-BE49-F238E27FC236}">
                  <a16:creationId xmlns:a16="http://schemas.microsoft.com/office/drawing/2014/main" xmlns="" id="{206B9E18-3006-4544-8C51-B575762F89ED}"/>
                </a:ext>
              </a:extLst>
            </p:cNvPr>
            <p:cNvSpPr/>
            <p:nvPr/>
          </p:nvSpPr>
          <p:spPr>
            <a:xfrm>
              <a:off x="6142989" y="26911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97">
              <a:extLst>
                <a:ext uri="{FF2B5EF4-FFF2-40B4-BE49-F238E27FC236}">
                  <a16:creationId xmlns:a16="http://schemas.microsoft.com/office/drawing/2014/main" xmlns="" id="{AD70C5AD-9420-42D5-B5D4-4E00E2153979}"/>
                </a:ext>
              </a:extLst>
            </p:cNvPr>
            <p:cNvSpPr/>
            <p:nvPr/>
          </p:nvSpPr>
          <p:spPr>
            <a:xfrm>
              <a:off x="6142989" y="27127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98">
              <a:extLst>
                <a:ext uri="{FF2B5EF4-FFF2-40B4-BE49-F238E27FC236}">
                  <a16:creationId xmlns:a16="http://schemas.microsoft.com/office/drawing/2014/main" xmlns="" id="{6B2185B8-6D1B-4F86-B857-D160426C2787}"/>
                </a:ext>
              </a:extLst>
            </p:cNvPr>
            <p:cNvSpPr/>
            <p:nvPr/>
          </p:nvSpPr>
          <p:spPr>
            <a:xfrm>
              <a:off x="6142989" y="27355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99">
              <a:extLst>
                <a:ext uri="{FF2B5EF4-FFF2-40B4-BE49-F238E27FC236}">
                  <a16:creationId xmlns:a16="http://schemas.microsoft.com/office/drawing/2014/main" xmlns="" id="{7DEA145C-00B1-41C7-A7AF-15D1875358C3}"/>
                </a:ext>
              </a:extLst>
            </p:cNvPr>
            <p:cNvSpPr/>
            <p:nvPr/>
          </p:nvSpPr>
          <p:spPr>
            <a:xfrm>
              <a:off x="6142989" y="27571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300">
              <a:extLst>
                <a:ext uri="{FF2B5EF4-FFF2-40B4-BE49-F238E27FC236}">
                  <a16:creationId xmlns:a16="http://schemas.microsoft.com/office/drawing/2014/main" xmlns="" id="{56579BD8-CC32-4F90-B3AA-B49ADFDD2985}"/>
                </a:ext>
              </a:extLst>
            </p:cNvPr>
            <p:cNvSpPr/>
            <p:nvPr/>
          </p:nvSpPr>
          <p:spPr>
            <a:xfrm>
              <a:off x="6142989" y="27800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301">
              <a:extLst>
                <a:ext uri="{FF2B5EF4-FFF2-40B4-BE49-F238E27FC236}">
                  <a16:creationId xmlns:a16="http://schemas.microsoft.com/office/drawing/2014/main" xmlns="" id="{B8A7A88B-2431-40C8-9DF1-3135A01F4803}"/>
                </a:ext>
              </a:extLst>
            </p:cNvPr>
            <p:cNvSpPr/>
            <p:nvPr/>
          </p:nvSpPr>
          <p:spPr>
            <a:xfrm>
              <a:off x="6142989" y="28016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302">
              <a:extLst>
                <a:ext uri="{FF2B5EF4-FFF2-40B4-BE49-F238E27FC236}">
                  <a16:creationId xmlns:a16="http://schemas.microsoft.com/office/drawing/2014/main" xmlns="" id="{3D61F82E-75A8-4056-860C-3B065EC20606}"/>
                </a:ext>
              </a:extLst>
            </p:cNvPr>
            <p:cNvSpPr/>
            <p:nvPr/>
          </p:nvSpPr>
          <p:spPr>
            <a:xfrm>
              <a:off x="6142989" y="28244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303">
              <a:extLst>
                <a:ext uri="{FF2B5EF4-FFF2-40B4-BE49-F238E27FC236}">
                  <a16:creationId xmlns:a16="http://schemas.microsoft.com/office/drawing/2014/main" xmlns="" id="{435E40A4-AB36-460E-9E54-00AD2FDDD639}"/>
                </a:ext>
              </a:extLst>
            </p:cNvPr>
            <p:cNvSpPr/>
            <p:nvPr/>
          </p:nvSpPr>
          <p:spPr>
            <a:xfrm>
              <a:off x="6142989" y="28473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304">
              <a:extLst>
                <a:ext uri="{FF2B5EF4-FFF2-40B4-BE49-F238E27FC236}">
                  <a16:creationId xmlns:a16="http://schemas.microsoft.com/office/drawing/2014/main" xmlns="" id="{A0952980-521A-4150-AAD5-46A5740CCA25}"/>
                </a:ext>
              </a:extLst>
            </p:cNvPr>
            <p:cNvSpPr/>
            <p:nvPr/>
          </p:nvSpPr>
          <p:spPr>
            <a:xfrm>
              <a:off x="6137275" y="28746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  <a:path w="11429" h="67310">
                  <a:moveTo>
                    <a:pt x="0" y="22859"/>
                  </a:moveTo>
                  <a:lnTo>
                    <a:pt x="11429" y="22859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67309"/>
                  </a:moveTo>
                  <a:lnTo>
                    <a:pt x="11429" y="67309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305">
              <a:extLst>
                <a:ext uri="{FF2B5EF4-FFF2-40B4-BE49-F238E27FC236}">
                  <a16:creationId xmlns:a16="http://schemas.microsoft.com/office/drawing/2014/main" xmlns="" id="{45704680-EDFD-4320-A56A-B5413D1A52DD}"/>
                </a:ext>
              </a:extLst>
            </p:cNvPr>
            <p:cNvSpPr/>
            <p:nvPr/>
          </p:nvSpPr>
          <p:spPr>
            <a:xfrm>
              <a:off x="6142989" y="29590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306">
              <a:extLst>
                <a:ext uri="{FF2B5EF4-FFF2-40B4-BE49-F238E27FC236}">
                  <a16:creationId xmlns:a16="http://schemas.microsoft.com/office/drawing/2014/main" xmlns="" id="{971E85FC-014F-443C-B7CA-F03AEB29CF57}"/>
                </a:ext>
              </a:extLst>
            </p:cNvPr>
            <p:cNvSpPr/>
            <p:nvPr/>
          </p:nvSpPr>
          <p:spPr>
            <a:xfrm>
              <a:off x="6142989" y="29806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307">
              <a:extLst>
                <a:ext uri="{FF2B5EF4-FFF2-40B4-BE49-F238E27FC236}">
                  <a16:creationId xmlns:a16="http://schemas.microsoft.com/office/drawing/2014/main" xmlns="" id="{524A32E8-5C22-4B22-9461-B7DB5480D247}"/>
                </a:ext>
              </a:extLst>
            </p:cNvPr>
            <p:cNvSpPr/>
            <p:nvPr/>
          </p:nvSpPr>
          <p:spPr>
            <a:xfrm>
              <a:off x="6142989" y="30035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308">
              <a:extLst>
                <a:ext uri="{FF2B5EF4-FFF2-40B4-BE49-F238E27FC236}">
                  <a16:creationId xmlns:a16="http://schemas.microsoft.com/office/drawing/2014/main" xmlns="" id="{51E94F95-DD32-416B-9CD7-F958BFE8CD40}"/>
                </a:ext>
              </a:extLst>
            </p:cNvPr>
            <p:cNvSpPr/>
            <p:nvPr/>
          </p:nvSpPr>
          <p:spPr>
            <a:xfrm>
              <a:off x="6142989" y="30251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309">
              <a:extLst>
                <a:ext uri="{FF2B5EF4-FFF2-40B4-BE49-F238E27FC236}">
                  <a16:creationId xmlns:a16="http://schemas.microsoft.com/office/drawing/2014/main" xmlns="" id="{D22F8CE0-5F82-4FC6-9D16-53BA0F328637}"/>
                </a:ext>
              </a:extLst>
            </p:cNvPr>
            <p:cNvSpPr/>
            <p:nvPr/>
          </p:nvSpPr>
          <p:spPr>
            <a:xfrm>
              <a:off x="6142989" y="30479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310">
              <a:extLst>
                <a:ext uri="{FF2B5EF4-FFF2-40B4-BE49-F238E27FC236}">
                  <a16:creationId xmlns:a16="http://schemas.microsoft.com/office/drawing/2014/main" xmlns="" id="{1C716249-1133-405E-B5B8-0EDE22E1097F}"/>
                </a:ext>
              </a:extLst>
            </p:cNvPr>
            <p:cNvSpPr/>
            <p:nvPr/>
          </p:nvSpPr>
          <p:spPr>
            <a:xfrm>
              <a:off x="6142989" y="30695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311">
              <a:extLst>
                <a:ext uri="{FF2B5EF4-FFF2-40B4-BE49-F238E27FC236}">
                  <a16:creationId xmlns:a16="http://schemas.microsoft.com/office/drawing/2014/main" xmlns="" id="{BC3014E5-21FC-4F8B-8802-C69AF45F5D45}"/>
                </a:ext>
              </a:extLst>
            </p:cNvPr>
            <p:cNvSpPr/>
            <p:nvPr/>
          </p:nvSpPr>
          <p:spPr>
            <a:xfrm>
              <a:off x="6142989" y="30924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312">
              <a:extLst>
                <a:ext uri="{FF2B5EF4-FFF2-40B4-BE49-F238E27FC236}">
                  <a16:creationId xmlns:a16="http://schemas.microsoft.com/office/drawing/2014/main" xmlns="" id="{530EDEA0-ABBE-4D44-A25D-A6AE7D20D7DC}"/>
                </a:ext>
              </a:extLst>
            </p:cNvPr>
            <p:cNvSpPr/>
            <p:nvPr/>
          </p:nvSpPr>
          <p:spPr>
            <a:xfrm>
              <a:off x="6142989" y="31153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13">
              <a:extLst>
                <a:ext uri="{FF2B5EF4-FFF2-40B4-BE49-F238E27FC236}">
                  <a16:creationId xmlns:a16="http://schemas.microsoft.com/office/drawing/2014/main" xmlns="" id="{4D25F2FE-8C20-49BF-AB03-7EE50CDDD071}"/>
                </a:ext>
              </a:extLst>
            </p:cNvPr>
            <p:cNvSpPr/>
            <p:nvPr/>
          </p:nvSpPr>
          <p:spPr>
            <a:xfrm>
              <a:off x="6142989" y="31368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14">
              <a:extLst>
                <a:ext uri="{FF2B5EF4-FFF2-40B4-BE49-F238E27FC236}">
                  <a16:creationId xmlns:a16="http://schemas.microsoft.com/office/drawing/2014/main" xmlns="" id="{F3943D0F-BC9E-4F23-8054-AD9110DF5139}"/>
                </a:ext>
              </a:extLst>
            </p:cNvPr>
            <p:cNvSpPr/>
            <p:nvPr/>
          </p:nvSpPr>
          <p:spPr>
            <a:xfrm>
              <a:off x="6142989" y="315975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15">
              <a:extLst>
                <a:ext uri="{FF2B5EF4-FFF2-40B4-BE49-F238E27FC236}">
                  <a16:creationId xmlns:a16="http://schemas.microsoft.com/office/drawing/2014/main" xmlns="" id="{8F9B0FB6-1FCF-402A-8B22-B6D8D564E6D9}"/>
                </a:ext>
              </a:extLst>
            </p:cNvPr>
            <p:cNvSpPr/>
            <p:nvPr/>
          </p:nvSpPr>
          <p:spPr>
            <a:xfrm>
              <a:off x="6137275" y="318706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  <a:path w="11429" h="67310">
                  <a:moveTo>
                    <a:pt x="0" y="22860"/>
                  </a:moveTo>
                  <a:lnTo>
                    <a:pt x="11429" y="22860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67310"/>
                  </a:moveTo>
                  <a:lnTo>
                    <a:pt x="11429" y="6731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16">
              <a:extLst>
                <a:ext uri="{FF2B5EF4-FFF2-40B4-BE49-F238E27FC236}">
                  <a16:creationId xmlns:a16="http://schemas.microsoft.com/office/drawing/2014/main" xmlns="" id="{8B3785B1-D23F-4B8F-99D0-5B1A70C585E8}"/>
                </a:ext>
              </a:extLst>
            </p:cNvPr>
            <p:cNvSpPr/>
            <p:nvPr/>
          </p:nvSpPr>
          <p:spPr>
            <a:xfrm>
              <a:off x="6142989" y="32715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17">
              <a:extLst>
                <a:ext uri="{FF2B5EF4-FFF2-40B4-BE49-F238E27FC236}">
                  <a16:creationId xmlns:a16="http://schemas.microsoft.com/office/drawing/2014/main" xmlns="" id="{B3898671-7595-4679-92DA-D22FAAFF2F4E}"/>
                </a:ext>
              </a:extLst>
            </p:cNvPr>
            <p:cNvSpPr/>
            <p:nvPr/>
          </p:nvSpPr>
          <p:spPr>
            <a:xfrm>
              <a:off x="6142989" y="32931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18">
              <a:extLst>
                <a:ext uri="{FF2B5EF4-FFF2-40B4-BE49-F238E27FC236}">
                  <a16:creationId xmlns:a16="http://schemas.microsoft.com/office/drawing/2014/main" xmlns="" id="{17B238D3-A649-4932-BB50-505FAE105B63}"/>
                </a:ext>
              </a:extLst>
            </p:cNvPr>
            <p:cNvSpPr/>
            <p:nvPr/>
          </p:nvSpPr>
          <p:spPr>
            <a:xfrm>
              <a:off x="6142989" y="33159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19">
              <a:extLst>
                <a:ext uri="{FF2B5EF4-FFF2-40B4-BE49-F238E27FC236}">
                  <a16:creationId xmlns:a16="http://schemas.microsoft.com/office/drawing/2014/main" xmlns="" id="{39F8C083-B566-4CD3-BEE4-F955E59AE570}"/>
                </a:ext>
              </a:extLst>
            </p:cNvPr>
            <p:cNvSpPr/>
            <p:nvPr/>
          </p:nvSpPr>
          <p:spPr>
            <a:xfrm>
              <a:off x="6137275" y="334327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  <a:path w="11429" h="67310">
                  <a:moveTo>
                    <a:pt x="0" y="22860"/>
                  </a:moveTo>
                  <a:lnTo>
                    <a:pt x="11429" y="22860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67310"/>
                  </a:moveTo>
                  <a:lnTo>
                    <a:pt x="11429" y="6731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20">
              <a:extLst>
                <a:ext uri="{FF2B5EF4-FFF2-40B4-BE49-F238E27FC236}">
                  <a16:creationId xmlns:a16="http://schemas.microsoft.com/office/drawing/2014/main" xmlns="" id="{7B2095AE-1CD0-47B3-B72D-23B28D06ECA1}"/>
                </a:ext>
              </a:extLst>
            </p:cNvPr>
            <p:cNvSpPr/>
            <p:nvPr/>
          </p:nvSpPr>
          <p:spPr>
            <a:xfrm>
              <a:off x="6142989" y="34277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21">
              <a:extLst>
                <a:ext uri="{FF2B5EF4-FFF2-40B4-BE49-F238E27FC236}">
                  <a16:creationId xmlns:a16="http://schemas.microsoft.com/office/drawing/2014/main" xmlns="" id="{D2697DAF-6AC8-4967-9F07-541DC9414C24}"/>
                </a:ext>
              </a:extLst>
            </p:cNvPr>
            <p:cNvSpPr/>
            <p:nvPr/>
          </p:nvSpPr>
          <p:spPr>
            <a:xfrm>
              <a:off x="6142989" y="34493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22">
              <a:extLst>
                <a:ext uri="{FF2B5EF4-FFF2-40B4-BE49-F238E27FC236}">
                  <a16:creationId xmlns:a16="http://schemas.microsoft.com/office/drawing/2014/main" xmlns="" id="{ECBC9D29-E4DE-4B2F-B3C7-FC7CD4F4B592}"/>
                </a:ext>
              </a:extLst>
            </p:cNvPr>
            <p:cNvSpPr/>
            <p:nvPr/>
          </p:nvSpPr>
          <p:spPr>
            <a:xfrm>
              <a:off x="6142989" y="34721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23">
              <a:extLst>
                <a:ext uri="{FF2B5EF4-FFF2-40B4-BE49-F238E27FC236}">
                  <a16:creationId xmlns:a16="http://schemas.microsoft.com/office/drawing/2014/main" xmlns="" id="{3AC4AF5B-13E4-4871-BBFD-0220E4828C68}"/>
                </a:ext>
              </a:extLst>
            </p:cNvPr>
            <p:cNvSpPr/>
            <p:nvPr/>
          </p:nvSpPr>
          <p:spPr>
            <a:xfrm>
              <a:off x="6142989" y="34937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24">
              <a:extLst>
                <a:ext uri="{FF2B5EF4-FFF2-40B4-BE49-F238E27FC236}">
                  <a16:creationId xmlns:a16="http://schemas.microsoft.com/office/drawing/2014/main" xmlns="" id="{DE9180E6-C84E-4C81-9E5E-9C049F498735}"/>
                </a:ext>
              </a:extLst>
            </p:cNvPr>
            <p:cNvSpPr/>
            <p:nvPr/>
          </p:nvSpPr>
          <p:spPr>
            <a:xfrm>
              <a:off x="6142989" y="35166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25">
              <a:extLst>
                <a:ext uri="{FF2B5EF4-FFF2-40B4-BE49-F238E27FC236}">
                  <a16:creationId xmlns:a16="http://schemas.microsoft.com/office/drawing/2014/main" xmlns="" id="{D0875029-4C23-4B67-83F3-B5B1CCFCDB24}"/>
                </a:ext>
              </a:extLst>
            </p:cNvPr>
            <p:cNvSpPr/>
            <p:nvPr/>
          </p:nvSpPr>
          <p:spPr>
            <a:xfrm>
              <a:off x="6142989" y="35382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26">
              <a:extLst>
                <a:ext uri="{FF2B5EF4-FFF2-40B4-BE49-F238E27FC236}">
                  <a16:creationId xmlns:a16="http://schemas.microsoft.com/office/drawing/2014/main" xmlns="" id="{95039B92-02C7-4C08-8D5E-445821F5E565}"/>
                </a:ext>
              </a:extLst>
            </p:cNvPr>
            <p:cNvSpPr/>
            <p:nvPr/>
          </p:nvSpPr>
          <p:spPr>
            <a:xfrm>
              <a:off x="6142989" y="35610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27">
              <a:extLst>
                <a:ext uri="{FF2B5EF4-FFF2-40B4-BE49-F238E27FC236}">
                  <a16:creationId xmlns:a16="http://schemas.microsoft.com/office/drawing/2014/main" xmlns="" id="{6D867620-F8D8-4CA8-A386-9C03C96A1782}"/>
                </a:ext>
              </a:extLst>
            </p:cNvPr>
            <p:cNvSpPr/>
            <p:nvPr/>
          </p:nvSpPr>
          <p:spPr>
            <a:xfrm>
              <a:off x="6142989" y="35839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28">
              <a:extLst>
                <a:ext uri="{FF2B5EF4-FFF2-40B4-BE49-F238E27FC236}">
                  <a16:creationId xmlns:a16="http://schemas.microsoft.com/office/drawing/2014/main" xmlns="" id="{C4BEFD00-FEE9-468E-ABEE-358B0ED40F43}"/>
                </a:ext>
              </a:extLst>
            </p:cNvPr>
            <p:cNvSpPr/>
            <p:nvPr/>
          </p:nvSpPr>
          <p:spPr>
            <a:xfrm>
              <a:off x="6142989" y="36055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29">
              <a:extLst>
                <a:ext uri="{FF2B5EF4-FFF2-40B4-BE49-F238E27FC236}">
                  <a16:creationId xmlns:a16="http://schemas.microsoft.com/office/drawing/2014/main" xmlns="" id="{F174E382-A603-4E2F-AA3C-91B4338E726D}"/>
                </a:ext>
              </a:extLst>
            </p:cNvPr>
            <p:cNvSpPr/>
            <p:nvPr/>
          </p:nvSpPr>
          <p:spPr>
            <a:xfrm>
              <a:off x="6137275" y="3634105"/>
              <a:ext cx="11430" cy="88900"/>
            </a:xfrm>
            <a:custGeom>
              <a:avLst/>
              <a:gdLst/>
              <a:ahLst/>
              <a:cxnLst/>
              <a:rect l="l" t="t" r="r" b="b"/>
              <a:pathLst>
                <a:path w="11429" h="88900">
                  <a:moveTo>
                    <a:pt x="0" y="0"/>
                  </a:moveTo>
                  <a:lnTo>
                    <a:pt x="11429" y="0"/>
                  </a:lnTo>
                </a:path>
                <a:path w="11429" h="88900">
                  <a:moveTo>
                    <a:pt x="0" y="21590"/>
                  </a:moveTo>
                  <a:lnTo>
                    <a:pt x="11429" y="21590"/>
                  </a:lnTo>
                </a:path>
                <a:path w="11429" h="88900">
                  <a:moveTo>
                    <a:pt x="0" y="44450"/>
                  </a:moveTo>
                  <a:lnTo>
                    <a:pt x="11429" y="44450"/>
                  </a:lnTo>
                </a:path>
                <a:path w="11429" h="88900">
                  <a:moveTo>
                    <a:pt x="0" y="66040"/>
                  </a:moveTo>
                  <a:lnTo>
                    <a:pt x="11429" y="66040"/>
                  </a:lnTo>
                </a:path>
                <a:path w="11429" h="88900">
                  <a:moveTo>
                    <a:pt x="0" y="88900"/>
                  </a:moveTo>
                  <a:lnTo>
                    <a:pt x="11429" y="8890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30">
              <a:extLst>
                <a:ext uri="{FF2B5EF4-FFF2-40B4-BE49-F238E27FC236}">
                  <a16:creationId xmlns:a16="http://schemas.microsoft.com/office/drawing/2014/main" xmlns="" id="{165744A6-B435-420B-85D2-6B52AC3C48DE}"/>
                </a:ext>
              </a:extLst>
            </p:cNvPr>
            <p:cNvSpPr/>
            <p:nvPr/>
          </p:nvSpPr>
          <p:spPr>
            <a:xfrm>
              <a:off x="6142989" y="37401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31">
              <a:extLst>
                <a:ext uri="{FF2B5EF4-FFF2-40B4-BE49-F238E27FC236}">
                  <a16:creationId xmlns:a16="http://schemas.microsoft.com/office/drawing/2014/main" xmlns="" id="{3E31B92A-8DF2-4B94-9F2A-F469376118B1}"/>
                </a:ext>
              </a:extLst>
            </p:cNvPr>
            <p:cNvSpPr/>
            <p:nvPr/>
          </p:nvSpPr>
          <p:spPr>
            <a:xfrm>
              <a:off x="6137275" y="376745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  <a:path w="11429" h="67310">
                  <a:moveTo>
                    <a:pt x="0" y="22860"/>
                  </a:moveTo>
                  <a:lnTo>
                    <a:pt x="11429" y="22860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67310"/>
                  </a:moveTo>
                  <a:lnTo>
                    <a:pt x="11429" y="6731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32">
              <a:extLst>
                <a:ext uri="{FF2B5EF4-FFF2-40B4-BE49-F238E27FC236}">
                  <a16:creationId xmlns:a16="http://schemas.microsoft.com/office/drawing/2014/main" xmlns="" id="{F40BC247-F4AA-4F1F-A244-ACC91E2AF4D7}"/>
                </a:ext>
              </a:extLst>
            </p:cNvPr>
            <p:cNvSpPr/>
            <p:nvPr/>
          </p:nvSpPr>
          <p:spPr>
            <a:xfrm>
              <a:off x="6142989" y="385191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33">
              <a:extLst>
                <a:ext uri="{FF2B5EF4-FFF2-40B4-BE49-F238E27FC236}">
                  <a16:creationId xmlns:a16="http://schemas.microsoft.com/office/drawing/2014/main" xmlns="" id="{9E81A9B6-5D84-421A-A70A-C3E1245FFD79}"/>
                </a:ext>
              </a:extLst>
            </p:cNvPr>
            <p:cNvSpPr/>
            <p:nvPr/>
          </p:nvSpPr>
          <p:spPr>
            <a:xfrm>
              <a:off x="6142989" y="38734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34">
              <a:extLst>
                <a:ext uri="{FF2B5EF4-FFF2-40B4-BE49-F238E27FC236}">
                  <a16:creationId xmlns:a16="http://schemas.microsoft.com/office/drawing/2014/main" xmlns="" id="{44B0F7FF-B337-4D47-9D41-789F6806FAB9}"/>
                </a:ext>
              </a:extLst>
            </p:cNvPr>
            <p:cNvSpPr/>
            <p:nvPr/>
          </p:nvSpPr>
          <p:spPr>
            <a:xfrm>
              <a:off x="6142989" y="389636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35">
              <a:extLst>
                <a:ext uri="{FF2B5EF4-FFF2-40B4-BE49-F238E27FC236}">
                  <a16:creationId xmlns:a16="http://schemas.microsoft.com/office/drawing/2014/main" xmlns="" id="{A6BB1718-3A00-47F1-9AA2-DBDAB48CC072}"/>
                </a:ext>
              </a:extLst>
            </p:cNvPr>
            <p:cNvSpPr/>
            <p:nvPr/>
          </p:nvSpPr>
          <p:spPr>
            <a:xfrm>
              <a:off x="6142989" y="39179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36">
              <a:extLst>
                <a:ext uri="{FF2B5EF4-FFF2-40B4-BE49-F238E27FC236}">
                  <a16:creationId xmlns:a16="http://schemas.microsoft.com/office/drawing/2014/main" xmlns="" id="{EF3EDB6B-AD9A-4312-86BC-C4D0659FF3E2}"/>
                </a:ext>
              </a:extLst>
            </p:cNvPr>
            <p:cNvSpPr/>
            <p:nvPr/>
          </p:nvSpPr>
          <p:spPr>
            <a:xfrm>
              <a:off x="6142989" y="39408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37">
              <a:extLst>
                <a:ext uri="{FF2B5EF4-FFF2-40B4-BE49-F238E27FC236}">
                  <a16:creationId xmlns:a16="http://schemas.microsoft.com/office/drawing/2014/main" xmlns="" id="{9EDB4168-E930-4F49-9F3E-B41DF984B664}"/>
                </a:ext>
              </a:extLst>
            </p:cNvPr>
            <p:cNvSpPr/>
            <p:nvPr/>
          </p:nvSpPr>
          <p:spPr>
            <a:xfrm>
              <a:off x="6142989" y="39623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38">
              <a:extLst>
                <a:ext uri="{FF2B5EF4-FFF2-40B4-BE49-F238E27FC236}">
                  <a16:creationId xmlns:a16="http://schemas.microsoft.com/office/drawing/2014/main" xmlns="" id="{CEE680C9-6FD4-40E9-9CF9-9C4CC2649D8A}"/>
                </a:ext>
              </a:extLst>
            </p:cNvPr>
            <p:cNvSpPr/>
            <p:nvPr/>
          </p:nvSpPr>
          <p:spPr>
            <a:xfrm>
              <a:off x="6142989" y="39852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39">
              <a:extLst>
                <a:ext uri="{FF2B5EF4-FFF2-40B4-BE49-F238E27FC236}">
                  <a16:creationId xmlns:a16="http://schemas.microsoft.com/office/drawing/2014/main" xmlns="" id="{EEE4EC16-167C-44E2-9182-248084EA6753}"/>
                </a:ext>
              </a:extLst>
            </p:cNvPr>
            <p:cNvSpPr/>
            <p:nvPr/>
          </p:nvSpPr>
          <p:spPr>
            <a:xfrm>
              <a:off x="6142989" y="40081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40">
              <a:extLst>
                <a:ext uri="{FF2B5EF4-FFF2-40B4-BE49-F238E27FC236}">
                  <a16:creationId xmlns:a16="http://schemas.microsoft.com/office/drawing/2014/main" xmlns="" id="{A1CBE1ED-A8F7-4AB3-B4A2-A3342AFB01A6}"/>
                </a:ext>
              </a:extLst>
            </p:cNvPr>
            <p:cNvSpPr/>
            <p:nvPr/>
          </p:nvSpPr>
          <p:spPr>
            <a:xfrm>
              <a:off x="6142989" y="40297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41">
              <a:extLst>
                <a:ext uri="{FF2B5EF4-FFF2-40B4-BE49-F238E27FC236}">
                  <a16:creationId xmlns:a16="http://schemas.microsoft.com/office/drawing/2014/main" xmlns="" id="{89273A3B-E734-4F34-9686-2565A9D93E49}"/>
                </a:ext>
              </a:extLst>
            </p:cNvPr>
            <p:cNvSpPr/>
            <p:nvPr/>
          </p:nvSpPr>
          <p:spPr>
            <a:xfrm>
              <a:off x="6142989" y="40525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42">
              <a:extLst>
                <a:ext uri="{FF2B5EF4-FFF2-40B4-BE49-F238E27FC236}">
                  <a16:creationId xmlns:a16="http://schemas.microsoft.com/office/drawing/2014/main" xmlns="" id="{9DC5D098-5B9F-4282-B91B-E50E61E6F4AA}"/>
                </a:ext>
              </a:extLst>
            </p:cNvPr>
            <p:cNvSpPr/>
            <p:nvPr/>
          </p:nvSpPr>
          <p:spPr>
            <a:xfrm>
              <a:off x="4612639" y="4071619"/>
              <a:ext cx="1529080" cy="0"/>
            </a:xfrm>
            <a:custGeom>
              <a:avLst/>
              <a:gdLst/>
              <a:ahLst/>
              <a:cxnLst/>
              <a:rect l="l" t="t" r="r" b="b"/>
              <a:pathLst>
                <a:path w="1529079">
                  <a:moveTo>
                    <a:pt x="1529080" y="0"/>
                  </a:moveTo>
                  <a:lnTo>
                    <a:pt x="1517650" y="0"/>
                  </a:lnTo>
                </a:path>
                <a:path w="1529079">
                  <a:moveTo>
                    <a:pt x="1506220" y="0"/>
                  </a:moveTo>
                  <a:lnTo>
                    <a:pt x="1494789" y="0"/>
                  </a:lnTo>
                </a:path>
                <a:path w="1529079">
                  <a:moveTo>
                    <a:pt x="1483360" y="0"/>
                  </a:moveTo>
                  <a:lnTo>
                    <a:pt x="1473200" y="0"/>
                  </a:lnTo>
                </a:path>
                <a:path w="1529079">
                  <a:moveTo>
                    <a:pt x="1461770" y="0"/>
                  </a:moveTo>
                  <a:lnTo>
                    <a:pt x="1450339" y="0"/>
                  </a:lnTo>
                </a:path>
                <a:path w="1529079">
                  <a:moveTo>
                    <a:pt x="1438910" y="0"/>
                  </a:moveTo>
                  <a:lnTo>
                    <a:pt x="1428750" y="0"/>
                  </a:lnTo>
                </a:path>
                <a:path w="1529079">
                  <a:moveTo>
                    <a:pt x="1417320" y="0"/>
                  </a:moveTo>
                  <a:lnTo>
                    <a:pt x="1405889" y="0"/>
                  </a:lnTo>
                </a:path>
                <a:path w="1529079">
                  <a:moveTo>
                    <a:pt x="1394460" y="0"/>
                  </a:moveTo>
                  <a:lnTo>
                    <a:pt x="1383030" y="0"/>
                  </a:lnTo>
                </a:path>
                <a:path w="1529079">
                  <a:moveTo>
                    <a:pt x="1372870" y="0"/>
                  </a:moveTo>
                  <a:lnTo>
                    <a:pt x="1361439" y="0"/>
                  </a:lnTo>
                </a:path>
                <a:path w="1529079">
                  <a:moveTo>
                    <a:pt x="1350010" y="0"/>
                  </a:moveTo>
                  <a:lnTo>
                    <a:pt x="1338580" y="0"/>
                  </a:lnTo>
                </a:path>
                <a:path w="1529079">
                  <a:moveTo>
                    <a:pt x="1327150" y="0"/>
                  </a:moveTo>
                  <a:lnTo>
                    <a:pt x="1316989" y="0"/>
                  </a:lnTo>
                </a:path>
                <a:path w="1529079">
                  <a:moveTo>
                    <a:pt x="1305560" y="0"/>
                  </a:moveTo>
                  <a:lnTo>
                    <a:pt x="1294130" y="0"/>
                  </a:lnTo>
                </a:path>
                <a:path w="1529079">
                  <a:moveTo>
                    <a:pt x="1282700" y="0"/>
                  </a:moveTo>
                  <a:lnTo>
                    <a:pt x="1272539" y="0"/>
                  </a:lnTo>
                </a:path>
                <a:path w="1529079">
                  <a:moveTo>
                    <a:pt x="1261110" y="0"/>
                  </a:moveTo>
                  <a:lnTo>
                    <a:pt x="1249680" y="0"/>
                  </a:lnTo>
                </a:path>
                <a:path w="1529079">
                  <a:moveTo>
                    <a:pt x="1238250" y="0"/>
                  </a:moveTo>
                  <a:lnTo>
                    <a:pt x="1226820" y="0"/>
                  </a:lnTo>
                </a:path>
                <a:path w="1529079">
                  <a:moveTo>
                    <a:pt x="1216660" y="0"/>
                  </a:moveTo>
                  <a:lnTo>
                    <a:pt x="1205230" y="0"/>
                  </a:lnTo>
                </a:path>
                <a:path w="1529079">
                  <a:moveTo>
                    <a:pt x="1193800" y="0"/>
                  </a:moveTo>
                  <a:lnTo>
                    <a:pt x="1182370" y="0"/>
                  </a:lnTo>
                </a:path>
                <a:path w="1529079">
                  <a:moveTo>
                    <a:pt x="1170939" y="0"/>
                  </a:moveTo>
                  <a:lnTo>
                    <a:pt x="1160780" y="0"/>
                  </a:lnTo>
                </a:path>
                <a:path w="1529079">
                  <a:moveTo>
                    <a:pt x="1149350" y="0"/>
                  </a:moveTo>
                  <a:lnTo>
                    <a:pt x="1137920" y="0"/>
                  </a:lnTo>
                </a:path>
                <a:path w="1529079">
                  <a:moveTo>
                    <a:pt x="1126489" y="0"/>
                  </a:moveTo>
                  <a:lnTo>
                    <a:pt x="1115060" y="0"/>
                  </a:lnTo>
                </a:path>
                <a:path w="1529079">
                  <a:moveTo>
                    <a:pt x="1104900" y="0"/>
                  </a:moveTo>
                  <a:lnTo>
                    <a:pt x="1093470" y="0"/>
                  </a:lnTo>
                </a:path>
                <a:path w="1529079">
                  <a:moveTo>
                    <a:pt x="1082039" y="0"/>
                  </a:moveTo>
                  <a:lnTo>
                    <a:pt x="1070610" y="0"/>
                  </a:lnTo>
                </a:path>
                <a:path w="1529079">
                  <a:moveTo>
                    <a:pt x="1060450" y="0"/>
                  </a:moveTo>
                  <a:lnTo>
                    <a:pt x="1049020" y="0"/>
                  </a:lnTo>
                </a:path>
                <a:path w="1529079">
                  <a:moveTo>
                    <a:pt x="1037589" y="0"/>
                  </a:moveTo>
                  <a:lnTo>
                    <a:pt x="1026160" y="0"/>
                  </a:lnTo>
                </a:path>
                <a:path w="1529079">
                  <a:moveTo>
                    <a:pt x="1014730" y="0"/>
                  </a:moveTo>
                  <a:lnTo>
                    <a:pt x="1004570" y="0"/>
                  </a:lnTo>
                </a:path>
                <a:path w="1529079">
                  <a:moveTo>
                    <a:pt x="993139" y="0"/>
                  </a:moveTo>
                  <a:lnTo>
                    <a:pt x="981710" y="0"/>
                  </a:lnTo>
                </a:path>
                <a:path w="1529079">
                  <a:moveTo>
                    <a:pt x="970280" y="0"/>
                  </a:moveTo>
                  <a:lnTo>
                    <a:pt x="958850" y="0"/>
                  </a:lnTo>
                </a:path>
                <a:path w="1529079">
                  <a:moveTo>
                    <a:pt x="948689" y="0"/>
                  </a:moveTo>
                  <a:lnTo>
                    <a:pt x="937260" y="0"/>
                  </a:lnTo>
                </a:path>
                <a:path w="1529079">
                  <a:moveTo>
                    <a:pt x="925830" y="0"/>
                  </a:moveTo>
                  <a:lnTo>
                    <a:pt x="914400" y="0"/>
                  </a:lnTo>
                </a:path>
                <a:path w="1529079">
                  <a:moveTo>
                    <a:pt x="904239" y="0"/>
                  </a:moveTo>
                  <a:lnTo>
                    <a:pt x="892810" y="0"/>
                  </a:lnTo>
                </a:path>
                <a:path w="1529079">
                  <a:moveTo>
                    <a:pt x="881380" y="0"/>
                  </a:moveTo>
                  <a:lnTo>
                    <a:pt x="869950" y="0"/>
                  </a:lnTo>
                </a:path>
                <a:path w="1529079">
                  <a:moveTo>
                    <a:pt x="858520" y="0"/>
                  </a:moveTo>
                  <a:lnTo>
                    <a:pt x="848360" y="0"/>
                  </a:lnTo>
                </a:path>
                <a:path w="1529079">
                  <a:moveTo>
                    <a:pt x="836930" y="0"/>
                  </a:moveTo>
                  <a:lnTo>
                    <a:pt x="825500" y="0"/>
                  </a:lnTo>
                </a:path>
                <a:path w="1529079">
                  <a:moveTo>
                    <a:pt x="814070" y="0"/>
                  </a:moveTo>
                  <a:lnTo>
                    <a:pt x="802639" y="0"/>
                  </a:lnTo>
                </a:path>
                <a:path w="1529079">
                  <a:moveTo>
                    <a:pt x="792480" y="0"/>
                  </a:moveTo>
                  <a:lnTo>
                    <a:pt x="781050" y="0"/>
                  </a:lnTo>
                </a:path>
                <a:path w="1529079">
                  <a:moveTo>
                    <a:pt x="769620" y="0"/>
                  </a:moveTo>
                  <a:lnTo>
                    <a:pt x="758189" y="0"/>
                  </a:lnTo>
                </a:path>
                <a:path w="1529079">
                  <a:moveTo>
                    <a:pt x="748030" y="0"/>
                  </a:moveTo>
                  <a:lnTo>
                    <a:pt x="736600" y="0"/>
                  </a:lnTo>
                </a:path>
                <a:path w="1529079">
                  <a:moveTo>
                    <a:pt x="725170" y="0"/>
                  </a:moveTo>
                  <a:lnTo>
                    <a:pt x="713739" y="0"/>
                  </a:lnTo>
                </a:path>
                <a:path w="1529079">
                  <a:moveTo>
                    <a:pt x="702310" y="0"/>
                  </a:moveTo>
                  <a:lnTo>
                    <a:pt x="692150" y="0"/>
                  </a:lnTo>
                </a:path>
                <a:path w="1529079">
                  <a:moveTo>
                    <a:pt x="680720" y="0"/>
                  </a:moveTo>
                  <a:lnTo>
                    <a:pt x="669289" y="0"/>
                  </a:lnTo>
                </a:path>
                <a:path w="1529079">
                  <a:moveTo>
                    <a:pt x="657860" y="0"/>
                  </a:moveTo>
                  <a:lnTo>
                    <a:pt x="646430" y="0"/>
                  </a:lnTo>
                </a:path>
                <a:path w="1529079">
                  <a:moveTo>
                    <a:pt x="636270" y="0"/>
                  </a:moveTo>
                  <a:lnTo>
                    <a:pt x="624839" y="0"/>
                  </a:lnTo>
                </a:path>
                <a:path w="1529079">
                  <a:moveTo>
                    <a:pt x="613410" y="0"/>
                  </a:moveTo>
                  <a:lnTo>
                    <a:pt x="601980" y="0"/>
                  </a:lnTo>
                </a:path>
                <a:path w="1529079">
                  <a:moveTo>
                    <a:pt x="590550" y="0"/>
                  </a:moveTo>
                  <a:lnTo>
                    <a:pt x="580389" y="0"/>
                  </a:lnTo>
                </a:path>
                <a:path w="1529079">
                  <a:moveTo>
                    <a:pt x="568960" y="0"/>
                  </a:moveTo>
                  <a:lnTo>
                    <a:pt x="557530" y="0"/>
                  </a:lnTo>
                </a:path>
                <a:path w="1529079">
                  <a:moveTo>
                    <a:pt x="546100" y="0"/>
                  </a:moveTo>
                  <a:lnTo>
                    <a:pt x="535939" y="0"/>
                  </a:lnTo>
                </a:path>
                <a:path w="1529079">
                  <a:moveTo>
                    <a:pt x="524510" y="0"/>
                  </a:moveTo>
                  <a:lnTo>
                    <a:pt x="513080" y="0"/>
                  </a:lnTo>
                </a:path>
                <a:path w="1529079">
                  <a:moveTo>
                    <a:pt x="501650" y="0"/>
                  </a:moveTo>
                  <a:lnTo>
                    <a:pt x="490220" y="0"/>
                  </a:lnTo>
                </a:path>
                <a:path w="1529079">
                  <a:moveTo>
                    <a:pt x="480060" y="0"/>
                  </a:moveTo>
                  <a:lnTo>
                    <a:pt x="468630" y="0"/>
                  </a:lnTo>
                </a:path>
                <a:path w="1529079">
                  <a:moveTo>
                    <a:pt x="457200" y="0"/>
                  </a:moveTo>
                  <a:lnTo>
                    <a:pt x="445770" y="0"/>
                  </a:lnTo>
                </a:path>
                <a:path w="1529079">
                  <a:moveTo>
                    <a:pt x="434339" y="0"/>
                  </a:moveTo>
                  <a:lnTo>
                    <a:pt x="424180" y="0"/>
                  </a:lnTo>
                </a:path>
                <a:path w="1529079">
                  <a:moveTo>
                    <a:pt x="412750" y="0"/>
                  </a:moveTo>
                  <a:lnTo>
                    <a:pt x="401320" y="0"/>
                  </a:lnTo>
                </a:path>
                <a:path w="1529079">
                  <a:moveTo>
                    <a:pt x="389889" y="0"/>
                  </a:moveTo>
                  <a:lnTo>
                    <a:pt x="379730" y="0"/>
                  </a:lnTo>
                </a:path>
                <a:path w="1529079">
                  <a:moveTo>
                    <a:pt x="368300" y="0"/>
                  </a:moveTo>
                  <a:lnTo>
                    <a:pt x="356870" y="0"/>
                  </a:lnTo>
                </a:path>
                <a:path w="1529079">
                  <a:moveTo>
                    <a:pt x="345439" y="0"/>
                  </a:moveTo>
                  <a:lnTo>
                    <a:pt x="334010" y="0"/>
                  </a:lnTo>
                </a:path>
                <a:path w="1529079">
                  <a:moveTo>
                    <a:pt x="323850" y="0"/>
                  </a:moveTo>
                  <a:lnTo>
                    <a:pt x="312420" y="0"/>
                  </a:lnTo>
                </a:path>
                <a:path w="1529079">
                  <a:moveTo>
                    <a:pt x="300989" y="0"/>
                  </a:moveTo>
                  <a:lnTo>
                    <a:pt x="289560" y="0"/>
                  </a:lnTo>
                </a:path>
                <a:path w="1529079">
                  <a:moveTo>
                    <a:pt x="278130" y="0"/>
                  </a:moveTo>
                  <a:lnTo>
                    <a:pt x="267970" y="0"/>
                  </a:lnTo>
                </a:path>
                <a:path w="1529079">
                  <a:moveTo>
                    <a:pt x="256539" y="0"/>
                  </a:moveTo>
                  <a:lnTo>
                    <a:pt x="245110" y="0"/>
                  </a:lnTo>
                </a:path>
                <a:path w="1529079">
                  <a:moveTo>
                    <a:pt x="233680" y="0"/>
                  </a:moveTo>
                  <a:lnTo>
                    <a:pt x="222250" y="0"/>
                  </a:lnTo>
                </a:path>
                <a:path w="1529079">
                  <a:moveTo>
                    <a:pt x="212089" y="0"/>
                  </a:moveTo>
                  <a:lnTo>
                    <a:pt x="200660" y="0"/>
                  </a:lnTo>
                </a:path>
                <a:path w="1529079">
                  <a:moveTo>
                    <a:pt x="189230" y="0"/>
                  </a:moveTo>
                  <a:lnTo>
                    <a:pt x="177800" y="0"/>
                  </a:lnTo>
                </a:path>
                <a:path w="1529079">
                  <a:moveTo>
                    <a:pt x="167639" y="0"/>
                  </a:moveTo>
                  <a:lnTo>
                    <a:pt x="156210" y="0"/>
                  </a:lnTo>
                </a:path>
                <a:path w="1529079">
                  <a:moveTo>
                    <a:pt x="144780" y="0"/>
                  </a:moveTo>
                  <a:lnTo>
                    <a:pt x="133350" y="0"/>
                  </a:lnTo>
                </a:path>
                <a:path w="1529079">
                  <a:moveTo>
                    <a:pt x="121920" y="0"/>
                  </a:moveTo>
                  <a:lnTo>
                    <a:pt x="111760" y="0"/>
                  </a:lnTo>
                </a:path>
                <a:path w="1529079">
                  <a:moveTo>
                    <a:pt x="100330" y="0"/>
                  </a:moveTo>
                  <a:lnTo>
                    <a:pt x="88900" y="0"/>
                  </a:lnTo>
                </a:path>
                <a:path w="1529079">
                  <a:moveTo>
                    <a:pt x="77470" y="0"/>
                  </a:moveTo>
                  <a:lnTo>
                    <a:pt x="66039" y="0"/>
                  </a:lnTo>
                </a:path>
                <a:path w="1529079">
                  <a:moveTo>
                    <a:pt x="55880" y="0"/>
                  </a:moveTo>
                  <a:lnTo>
                    <a:pt x="44450" y="0"/>
                  </a:lnTo>
                </a:path>
                <a:path w="1529079">
                  <a:moveTo>
                    <a:pt x="33020" y="0"/>
                  </a:moveTo>
                  <a:lnTo>
                    <a:pt x="21589" y="0"/>
                  </a:lnTo>
                </a:path>
                <a:path w="1529079">
                  <a:moveTo>
                    <a:pt x="11430" y="0"/>
                  </a:moveTo>
                  <a:lnTo>
                    <a:pt x="0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43">
              <a:extLst>
                <a:ext uri="{FF2B5EF4-FFF2-40B4-BE49-F238E27FC236}">
                  <a16:creationId xmlns:a16="http://schemas.microsoft.com/office/drawing/2014/main" xmlns="" id="{E1441F93-E9B9-4ADB-A653-FAE2A7A7E808}"/>
                </a:ext>
              </a:extLst>
            </p:cNvPr>
            <p:cNvSpPr/>
            <p:nvPr/>
          </p:nvSpPr>
          <p:spPr>
            <a:xfrm>
              <a:off x="4643119" y="429259"/>
              <a:ext cx="71120" cy="642620"/>
            </a:xfrm>
            <a:custGeom>
              <a:avLst/>
              <a:gdLst/>
              <a:ahLst/>
              <a:cxnLst/>
              <a:rect l="l" t="t" r="r" b="b"/>
              <a:pathLst>
                <a:path w="71120" h="642619">
                  <a:moveTo>
                    <a:pt x="71119" y="0"/>
                  </a:moveTo>
                  <a:lnTo>
                    <a:pt x="0" y="0"/>
                  </a:lnTo>
                  <a:lnTo>
                    <a:pt x="0" y="642619"/>
                  </a:lnTo>
                  <a:lnTo>
                    <a:pt x="71119" y="642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44">
              <a:extLst>
                <a:ext uri="{FF2B5EF4-FFF2-40B4-BE49-F238E27FC236}">
                  <a16:creationId xmlns:a16="http://schemas.microsoft.com/office/drawing/2014/main" xmlns="" id="{B0A843AE-7ED8-4E2C-8B8F-1DC2ADCC9320}"/>
                </a:ext>
              </a:extLst>
            </p:cNvPr>
            <p:cNvSpPr/>
            <p:nvPr/>
          </p:nvSpPr>
          <p:spPr>
            <a:xfrm>
              <a:off x="4645660" y="1071879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34289" y="0"/>
                  </a:moveTo>
                  <a:lnTo>
                    <a:pt x="33019" y="0"/>
                  </a:lnTo>
                  <a:lnTo>
                    <a:pt x="21589" y="0"/>
                  </a:lnTo>
                </a:path>
                <a:path w="34289">
                  <a:moveTo>
                    <a:pt x="11429" y="0"/>
                  </a:moveTo>
                  <a:lnTo>
                    <a:pt x="0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45">
              <a:extLst>
                <a:ext uri="{FF2B5EF4-FFF2-40B4-BE49-F238E27FC236}">
                  <a16:creationId xmlns:a16="http://schemas.microsoft.com/office/drawing/2014/main" xmlns="" id="{89D2ED4D-EF97-45BB-8565-5B56312228DF}"/>
                </a:ext>
              </a:extLst>
            </p:cNvPr>
            <p:cNvSpPr/>
            <p:nvPr/>
          </p:nvSpPr>
          <p:spPr>
            <a:xfrm>
              <a:off x="4643119" y="10515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46">
              <a:extLst>
                <a:ext uri="{FF2B5EF4-FFF2-40B4-BE49-F238E27FC236}">
                  <a16:creationId xmlns:a16="http://schemas.microsoft.com/office/drawing/2014/main" xmlns="" id="{54DF6DD0-F662-4B46-B1C0-EA5BA5BC99FA}"/>
                </a:ext>
              </a:extLst>
            </p:cNvPr>
            <p:cNvSpPr/>
            <p:nvPr/>
          </p:nvSpPr>
          <p:spPr>
            <a:xfrm>
              <a:off x="4643119" y="10299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47">
              <a:extLst>
                <a:ext uri="{FF2B5EF4-FFF2-40B4-BE49-F238E27FC236}">
                  <a16:creationId xmlns:a16="http://schemas.microsoft.com/office/drawing/2014/main" xmlns="" id="{5BBD967F-0A1F-446D-9617-22C0683A1B13}"/>
                </a:ext>
              </a:extLst>
            </p:cNvPr>
            <p:cNvSpPr/>
            <p:nvPr/>
          </p:nvSpPr>
          <p:spPr>
            <a:xfrm>
              <a:off x="4643119" y="10071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48">
              <a:extLst>
                <a:ext uri="{FF2B5EF4-FFF2-40B4-BE49-F238E27FC236}">
                  <a16:creationId xmlns:a16="http://schemas.microsoft.com/office/drawing/2014/main" xmlns="" id="{24096733-B84A-48FA-B6FE-0AA362E3B13B}"/>
                </a:ext>
              </a:extLst>
            </p:cNvPr>
            <p:cNvSpPr/>
            <p:nvPr/>
          </p:nvSpPr>
          <p:spPr>
            <a:xfrm>
              <a:off x="4643119" y="9855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49">
              <a:extLst>
                <a:ext uri="{FF2B5EF4-FFF2-40B4-BE49-F238E27FC236}">
                  <a16:creationId xmlns:a16="http://schemas.microsoft.com/office/drawing/2014/main" xmlns="" id="{7BA7AA96-D776-464B-8F33-1D434ACADD96}"/>
                </a:ext>
              </a:extLst>
            </p:cNvPr>
            <p:cNvSpPr/>
            <p:nvPr/>
          </p:nvSpPr>
          <p:spPr>
            <a:xfrm>
              <a:off x="4637405" y="90106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09">
                  <a:moveTo>
                    <a:pt x="0" y="67310"/>
                  </a:moveTo>
                  <a:lnTo>
                    <a:pt x="11429" y="67310"/>
                  </a:lnTo>
                </a:path>
                <a:path w="11429" h="67309">
                  <a:moveTo>
                    <a:pt x="0" y="44450"/>
                  </a:moveTo>
                  <a:lnTo>
                    <a:pt x="11429" y="44450"/>
                  </a:lnTo>
                </a:path>
                <a:path w="11429" h="67309">
                  <a:moveTo>
                    <a:pt x="0" y="22860"/>
                  </a:moveTo>
                  <a:lnTo>
                    <a:pt x="11429" y="22860"/>
                  </a:lnTo>
                </a:path>
                <a:path w="11429" h="67309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50">
              <a:extLst>
                <a:ext uri="{FF2B5EF4-FFF2-40B4-BE49-F238E27FC236}">
                  <a16:creationId xmlns:a16="http://schemas.microsoft.com/office/drawing/2014/main" xmlns="" id="{86950C9D-41EB-4D30-9CB3-85E62E4E73D4}"/>
                </a:ext>
              </a:extLst>
            </p:cNvPr>
            <p:cNvSpPr/>
            <p:nvPr/>
          </p:nvSpPr>
          <p:spPr>
            <a:xfrm>
              <a:off x="4643119" y="87375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51">
              <a:extLst>
                <a:ext uri="{FF2B5EF4-FFF2-40B4-BE49-F238E27FC236}">
                  <a16:creationId xmlns:a16="http://schemas.microsoft.com/office/drawing/2014/main" xmlns="" id="{36D2B22E-C244-408B-ABED-ABD156B684AE}"/>
                </a:ext>
              </a:extLst>
            </p:cNvPr>
            <p:cNvSpPr/>
            <p:nvPr/>
          </p:nvSpPr>
          <p:spPr>
            <a:xfrm>
              <a:off x="4643119" y="85090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52">
              <a:extLst>
                <a:ext uri="{FF2B5EF4-FFF2-40B4-BE49-F238E27FC236}">
                  <a16:creationId xmlns:a16="http://schemas.microsoft.com/office/drawing/2014/main" xmlns="" id="{74DA2D09-E663-4273-8FCC-DFA4D761BF1D}"/>
                </a:ext>
              </a:extLst>
            </p:cNvPr>
            <p:cNvSpPr/>
            <p:nvPr/>
          </p:nvSpPr>
          <p:spPr>
            <a:xfrm>
              <a:off x="4643119" y="8293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53">
              <a:extLst>
                <a:ext uri="{FF2B5EF4-FFF2-40B4-BE49-F238E27FC236}">
                  <a16:creationId xmlns:a16="http://schemas.microsoft.com/office/drawing/2014/main" xmlns="" id="{101D8B10-2D30-441A-AF5C-8194729F8875}"/>
                </a:ext>
              </a:extLst>
            </p:cNvPr>
            <p:cNvSpPr/>
            <p:nvPr/>
          </p:nvSpPr>
          <p:spPr>
            <a:xfrm>
              <a:off x="4643119" y="8064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54">
              <a:extLst>
                <a:ext uri="{FF2B5EF4-FFF2-40B4-BE49-F238E27FC236}">
                  <a16:creationId xmlns:a16="http://schemas.microsoft.com/office/drawing/2014/main" xmlns="" id="{A1444433-2962-4AD7-BFE0-F1DB92B34F9A}"/>
                </a:ext>
              </a:extLst>
            </p:cNvPr>
            <p:cNvSpPr/>
            <p:nvPr/>
          </p:nvSpPr>
          <p:spPr>
            <a:xfrm>
              <a:off x="4643119" y="7835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55">
              <a:extLst>
                <a:ext uri="{FF2B5EF4-FFF2-40B4-BE49-F238E27FC236}">
                  <a16:creationId xmlns:a16="http://schemas.microsoft.com/office/drawing/2014/main" xmlns="" id="{D3BBF2C8-EE8E-42AF-9F77-07D83D9F58FD}"/>
                </a:ext>
              </a:extLst>
            </p:cNvPr>
            <p:cNvSpPr/>
            <p:nvPr/>
          </p:nvSpPr>
          <p:spPr>
            <a:xfrm>
              <a:off x="4643119" y="7619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56">
              <a:extLst>
                <a:ext uri="{FF2B5EF4-FFF2-40B4-BE49-F238E27FC236}">
                  <a16:creationId xmlns:a16="http://schemas.microsoft.com/office/drawing/2014/main" xmlns="" id="{E1B73996-BB4B-431B-B0EC-6EFC48DFF3D8}"/>
                </a:ext>
              </a:extLst>
            </p:cNvPr>
            <p:cNvSpPr/>
            <p:nvPr/>
          </p:nvSpPr>
          <p:spPr>
            <a:xfrm>
              <a:off x="4643119" y="73913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57">
              <a:extLst>
                <a:ext uri="{FF2B5EF4-FFF2-40B4-BE49-F238E27FC236}">
                  <a16:creationId xmlns:a16="http://schemas.microsoft.com/office/drawing/2014/main" xmlns="" id="{F4DBEC93-E38F-4B0A-B29F-A3516145DAEF}"/>
                </a:ext>
              </a:extLst>
            </p:cNvPr>
            <p:cNvSpPr/>
            <p:nvPr/>
          </p:nvSpPr>
          <p:spPr>
            <a:xfrm>
              <a:off x="4643119" y="7175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58">
              <a:extLst>
                <a:ext uri="{FF2B5EF4-FFF2-40B4-BE49-F238E27FC236}">
                  <a16:creationId xmlns:a16="http://schemas.microsoft.com/office/drawing/2014/main" xmlns="" id="{130F1FB8-6D68-4B9D-B2D8-345A11A05AF7}"/>
                </a:ext>
              </a:extLst>
            </p:cNvPr>
            <p:cNvSpPr/>
            <p:nvPr/>
          </p:nvSpPr>
          <p:spPr>
            <a:xfrm>
              <a:off x="4643119" y="6946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59">
              <a:extLst>
                <a:ext uri="{FF2B5EF4-FFF2-40B4-BE49-F238E27FC236}">
                  <a16:creationId xmlns:a16="http://schemas.microsoft.com/office/drawing/2014/main" xmlns="" id="{4A3515C9-8874-4892-848A-3DB5640DF03B}"/>
                </a:ext>
              </a:extLst>
            </p:cNvPr>
            <p:cNvSpPr/>
            <p:nvPr/>
          </p:nvSpPr>
          <p:spPr>
            <a:xfrm>
              <a:off x="4643119" y="6730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60">
              <a:extLst>
                <a:ext uri="{FF2B5EF4-FFF2-40B4-BE49-F238E27FC236}">
                  <a16:creationId xmlns:a16="http://schemas.microsoft.com/office/drawing/2014/main" xmlns="" id="{857DA912-EA2B-4835-B7EE-2A00BEFD38E8}"/>
                </a:ext>
              </a:extLst>
            </p:cNvPr>
            <p:cNvSpPr/>
            <p:nvPr/>
          </p:nvSpPr>
          <p:spPr>
            <a:xfrm>
              <a:off x="4637405" y="5886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09">
                  <a:moveTo>
                    <a:pt x="0" y="67309"/>
                  </a:moveTo>
                  <a:lnTo>
                    <a:pt x="11429" y="67309"/>
                  </a:lnTo>
                </a:path>
                <a:path w="11429" h="67309">
                  <a:moveTo>
                    <a:pt x="0" y="44450"/>
                  </a:moveTo>
                  <a:lnTo>
                    <a:pt x="11429" y="44450"/>
                  </a:lnTo>
                </a:path>
                <a:path w="11429" h="67309">
                  <a:moveTo>
                    <a:pt x="0" y="22859"/>
                  </a:moveTo>
                  <a:lnTo>
                    <a:pt x="11429" y="22859"/>
                  </a:lnTo>
                </a:path>
                <a:path w="11429" h="67309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61">
              <a:extLst>
                <a:ext uri="{FF2B5EF4-FFF2-40B4-BE49-F238E27FC236}">
                  <a16:creationId xmlns:a16="http://schemas.microsoft.com/office/drawing/2014/main" xmlns="" id="{9FB67A7D-D85C-4D6A-B5C6-3F42AD334335}"/>
                </a:ext>
              </a:extLst>
            </p:cNvPr>
            <p:cNvSpPr/>
            <p:nvPr/>
          </p:nvSpPr>
          <p:spPr>
            <a:xfrm>
              <a:off x="4643119" y="56133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62">
              <a:extLst>
                <a:ext uri="{FF2B5EF4-FFF2-40B4-BE49-F238E27FC236}">
                  <a16:creationId xmlns:a16="http://schemas.microsoft.com/office/drawing/2014/main" xmlns="" id="{37FD6E6C-17BB-4476-ABAE-3A324B23B31F}"/>
                </a:ext>
              </a:extLst>
            </p:cNvPr>
            <p:cNvSpPr/>
            <p:nvPr/>
          </p:nvSpPr>
          <p:spPr>
            <a:xfrm>
              <a:off x="4643119" y="53847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63">
              <a:extLst>
                <a:ext uri="{FF2B5EF4-FFF2-40B4-BE49-F238E27FC236}">
                  <a16:creationId xmlns:a16="http://schemas.microsoft.com/office/drawing/2014/main" xmlns="" id="{59D54CB9-8C4B-4E08-8436-0EA5A304A3AB}"/>
                </a:ext>
              </a:extLst>
            </p:cNvPr>
            <p:cNvSpPr/>
            <p:nvPr/>
          </p:nvSpPr>
          <p:spPr>
            <a:xfrm>
              <a:off x="4643119" y="5156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64">
              <a:extLst>
                <a:ext uri="{FF2B5EF4-FFF2-40B4-BE49-F238E27FC236}">
                  <a16:creationId xmlns:a16="http://schemas.microsoft.com/office/drawing/2014/main" xmlns="" id="{26CB5FBF-D3F3-45DD-A9FB-6EABF89BF75E}"/>
                </a:ext>
              </a:extLst>
            </p:cNvPr>
            <p:cNvSpPr/>
            <p:nvPr/>
          </p:nvSpPr>
          <p:spPr>
            <a:xfrm>
              <a:off x="4643119" y="49402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65">
              <a:extLst>
                <a:ext uri="{FF2B5EF4-FFF2-40B4-BE49-F238E27FC236}">
                  <a16:creationId xmlns:a16="http://schemas.microsoft.com/office/drawing/2014/main" xmlns="" id="{813881B1-EEFB-44DD-8F26-2FCEEB21280D}"/>
                </a:ext>
              </a:extLst>
            </p:cNvPr>
            <p:cNvSpPr/>
            <p:nvPr/>
          </p:nvSpPr>
          <p:spPr>
            <a:xfrm>
              <a:off x="4643119" y="4711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66">
              <a:extLst>
                <a:ext uri="{FF2B5EF4-FFF2-40B4-BE49-F238E27FC236}">
                  <a16:creationId xmlns:a16="http://schemas.microsoft.com/office/drawing/2014/main" xmlns="" id="{70AE3E6A-0437-4581-8DCC-3970B07FC9F7}"/>
                </a:ext>
              </a:extLst>
            </p:cNvPr>
            <p:cNvSpPr/>
            <p:nvPr/>
          </p:nvSpPr>
          <p:spPr>
            <a:xfrm>
              <a:off x="4643119" y="44957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67">
              <a:extLst>
                <a:ext uri="{FF2B5EF4-FFF2-40B4-BE49-F238E27FC236}">
                  <a16:creationId xmlns:a16="http://schemas.microsoft.com/office/drawing/2014/main" xmlns="" id="{4974F5B8-11A8-47BE-8831-71B8BB96A82B}"/>
                </a:ext>
              </a:extLst>
            </p:cNvPr>
            <p:cNvSpPr/>
            <p:nvPr/>
          </p:nvSpPr>
          <p:spPr>
            <a:xfrm>
              <a:off x="4643119" y="429259"/>
              <a:ext cx="68580" cy="8890"/>
            </a:xfrm>
            <a:custGeom>
              <a:avLst/>
              <a:gdLst/>
              <a:ahLst/>
              <a:cxnLst/>
              <a:rect l="l" t="t" r="r" b="b"/>
              <a:pathLst>
                <a:path w="68579" h="8890">
                  <a:moveTo>
                    <a:pt x="0" y="8889"/>
                  </a:moveTo>
                  <a:lnTo>
                    <a:pt x="0" y="0"/>
                  </a:lnTo>
                  <a:lnTo>
                    <a:pt x="2539" y="0"/>
                  </a:lnTo>
                </a:path>
                <a:path w="68579" h="8890">
                  <a:moveTo>
                    <a:pt x="12700" y="0"/>
                  </a:moveTo>
                  <a:lnTo>
                    <a:pt x="24129" y="0"/>
                  </a:lnTo>
                </a:path>
                <a:path w="68579" h="8890">
                  <a:moveTo>
                    <a:pt x="35559" y="0"/>
                  </a:moveTo>
                  <a:lnTo>
                    <a:pt x="46989" y="0"/>
                  </a:lnTo>
                </a:path>
                <a:path w="68579" h="8890">
                  <a:moveTo>
                    <a:pt x="57150" y="0"/>
                  </a:moveTo>
                  <a:lnTo>
                    <a:pt x="6857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68">
              <a:extLst>
                <a:ext uri="{FF2B5EF4-FFF2-40B4-BE49-F238E27FC236}">
                  <a16:creationId xmlns:a16="http://schemas.microsoft.com/office/drawing/2014/main" xmlns="" id="{0455F0A4-9EF7-48D0-AECC-EB4D50A42A86}"/>
                </a:ext>
              </a:extLst>
            </p:cNvPr>
            <p:cNvSpPr/>
            <p:nvPr/>
          </p:nvSpPr>
          <p:spPr>
            <a:xfrm>
              <a:off x="4708525" y="442594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0" y="0"/>
                  </a:moveTo>
                  <a:lnTo>
                    <a:pt x="11429" y="0"/>
                  </a:lnTo>
                </a:path>
                <a:path w="11429" h="22859">
                  <a:moveTo>
                    <a:pt x="0" y="22859"/>
                  </a:moveTo>
                  <a:lnTo>
                    <a:pt x="11429" y="22859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69">
              <a:extLst>
                <a:ext uri="{FF2B5EF4-FFF2-40B4-BE49-F238E27FC236}">
                  <a16:creationId xmlns:a16="http://schemas.microsoft.com/office/drawing/2014/main" xmlns="" id="{C80B89F3-7FB6-4169-AE7F-18C0F0BAEB00}"/>
                </a:ext>
              </a:extLst>
            </p:cNvPr>
            <p:cNvSpPr/>
            <p:nvPr/>
          </p:nvSpPr>
          <p:spPr>
            <a:xfrm>
              <a:off x="4714239" y="4825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70">
              <a:extLst>
                <a:ext uri="{FF2B5EF4-FFF2-40B4-BE49-F238E27FC236}">
                  <a16:creationId xmlns:a16="http://schemas.microsoft.com/office/drawing/2014/main" xmlns="" id="{BA3EDD95-7DCB-4384-84FC-8DBC84D27146}"/>
                </a:ext>
              </a:extLst>
            </p:cNvPr>
            <p:cNvSpPr/>
            <p:nvPr/>
          </p:nvSpPr>
          <p:spPr>
            <a:xfrm>
              <a:off x="4714239" y="5041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71">
              <a:extLst>
                <a:ext uri="{FF2B5EF4-FFF2-40B4-BE49-F238E27FC236}">
                  <a16:creationId xmlns:a16="http://schemas.microsoft.com/office/drawing/2014/main" xmlns="" id="{66A3A550-F1C2-4048-8BFC-92A7B3A15982}"/>
                </a:ext>
              </a:extLst>
            </p:cNvPr>
            <p:cNvSpPr/>
            <p:nvPr/>
          </p:nvSpPr>
          <p:spPr>
            <a:xfrm>
              <a:off x="4714239" y="5270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72">
              <a:extLst>
                <a:ext uri="{FF2B5EF4-FFF2-40B4-BE49-F238E27FC236}">
                  <a16:creationId xmlns:a16="http://schemas.microsoft.com/office/drawing/2014/main" xmlns="" id="{80CF2101-11F7-46B7-857E-441168B174CC}"/>
                </a:ext>
              </a:extLst>
            </p:cNvPr>
            <p:cNvSpPr/>
            <p:nvPr/>
          </p:nvSpPr>
          <p:spPr>
            <a:xfrm>
              <a:off x="4714239" y="54863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73">
              <a:extLst>
                <a:ext uri="{FF2B5EF4-FFF2-40B4-BE49-F238E27FC236}">
                  <a16:creationId xmlns:a16="http://schemas.microsoft.com/office/drawing/2014/main" xmlns="" id="{E973AD31-8DB0-493F-A9F0-DFAD9EC66715}"/>
                </a:ext>
              </a:extLst>
            </p:cNvPr>
            <p:cNvSpPr/>
            <p:nvPr/>
          </p:nvSpPr>
          <p:spPr>
            <a:xfrm>
              <a:off x="4714239" y="5714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74">
              <a:extLst>
                <a:ext uri="{FF2B5EF4-FFF2-40B4-BE49-F238E27FC236}">
                  <a16:creationId xmlns:a16="http://schemas.microsoft.com/office/drawing/2014/main" xmlns="" id="{CD59F91D-0FD0-40F4-9F32-E6349278CB36}"/>
                </a:ext>
              </a:extLst>
            </p:cNvPr>
            <p:cNvSpPr/>
            <p:nvPr/>
          </p:nvSpPr>
          <p:spPr>
            <a:xfrm>
              <a:off x="4714239" y="5930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75">
              <a:extLst>
                <a:ext uri="{FF2B5EF4-FFF2-40B4-BE49-F238E27FC236}">
                  <a16:creationId xmlns:a16="http://schemas.microsoft.com/office/drawing/2014/main" xmlns="" id="{D2DD0DAA-8695-4C4B-B346-215BB62207BF}"/>
                </a:ext>
              </a:extLst>
            </p:cNvPr>
            <p:cNvSpPr/>
            <p:nvPr/>
          </p:nvSpPr>
          <p:spPr>
            <a:xfrm>
              <a:off x="4714239" y="6159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76">
              <a:extLst>
                <a:ext uri="{FF2B5EF4-FFF2-40B4-BE49-F238E27FC236}">
                  <a16:creationId xmlns:a16="http://schemas.microsoft.com/office/drawing/2014/main" xmlns="" id="{AAACAD9F-DBFA-4D4C-85C8-5A983AAF194B}"/>
                </a:ext>
              </a:extLst>
            </p:cNvPr>
            <p:cNvSpPr/>
            <p:nvPr/>
          </p:nvSpPr>
          <p:spPr>
            <a:xfrm>
              <a:off x="4714239" y="6388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77">
              <a:extLst>
                <a:ext uri="{FF2B5EF4-FFF2-40B4-BE49-F238E27FC236}">
                  <a16:creationId xmlns:a16="http://schemas.microsoft.com/office/drawing/2014/main" xmlns="" id="{DD1F771F-80E7-4824-BA8D-0FC54028A058}"/>
                </a:ext>
              </a:extLst>
            </p:cNvPr>
            <p:cNvSpPr/>
            <p:nvPr/>
          </p:nvSpPr>
          <p:spPr>
            <a:xfrm>
              <a:off x="4708525" y="66611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59">
                  <a:moveTo>
                    <a:pt x="0" y="0"/>
                  </a:moveTo>
                  <a:lnTo>
                    <a:pt x="11429" y="0"/>
                  </a:lnTo>
                </a:path>
                <a:path w="11429" h="111759">
                  <a:moveTo>
                    <a:pt x="0" y="22860"/>
                  </a:moveTo>
                  <a:lnTo>
                    <a:pt x="11429" y="22860"/>
                  </a:lnTo>
                </a:path>
                <a:path w="11429" h="111759">
                  <a:moveTo>
                    <a:pt x="0" y="44450"/>
                  </a:moveTo>
                  <a:lnTo>
                    <a:pt x="11429" y="44450"/>
                  </a:lnTo>
                </a:path>
                <a:path w="11429" h="111759">
                  <a:moveTo>
                    <a:pt x="0" y="67310"/>
                  </a:moveTo>
                  <a:lnTo>
                    <a:pt x="11429" y="67310"/>
                  </a:lnTo>
                </a:path>
                <a:path w="11429" h="111759">
                  <a:moveTo>
                    <a:pt x="0" y="88900"/>
                  </a:moveTo>
                  <a:lnTo>
                    <a:pt x="11429" y="88900"/>
                  </a:lnTo>
                </a:path>
                <a:path w="11429" h="111759">
                  <a:moveTo>
                    <a:pt x="0" y="111760"/>
                  </a:moveTo>
                  <a:lnTo>
                    <a:pt x="11429" y="11176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78">
              <a:extLst>
                <a:ext uri="{FF2B5EF4-FFF2-40B4-BE49-F238E27FC236}">
                  <a16:creationId xmlns:a16="http://schemas.microsoft.com/office/drawing/2014/main" xmlns="" id="{76041A6E-510B-4332-99B0-BEF79A1E8986}"/>
                </a:ext>
              </a:extLst>
            </p:cNvPr>
            <p:cNvSpPr/>
            <p:nvPr/>
          </p:nvSpPr>
          <p:spPr>
            <a:xfrm>
              <a:off x="4714239" y="7950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79">
              <a:extLst>
                <a:ext uri="{FF2B5EF4-FFF2-40B4-BE49-F238E27FC236}">
                  <a16:creationId xmlns:a16="http://schemas.microsoft.com/office/drawing/2014/main" xmlns="" id="{C15DA1A4-B970-4601-AB02-90575B8CBBA5}"/>
                </a:ext>
              </a:extLst>
            </p:cNvPr>
            <p:cNvSpPr/>
            <p:nvPr/>
          </p:nvSpPr>
          <p:spPr>
            <a:xfrm>
              <a:off x="4708525" y="82232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59">
                  <a:moveTo>
                    <a:pt x="0" y="0"/>
                  </a:moveTo>
                  <a:lnTo>
                    <a:pt x="11429" y="0"/>
                  </a:lnTo>
                </a:path>
                <a:path w="11429" h="111759">
                  <a:moveTo>
                    <a:pt x="0" y="22860"/>
                  </a:moveTo>
                  <a:lnTo>
                    <a:pt x="11429" y="22860"/>
                  </a:lnTo>
                </a:path>
                <a:path w="11429" h="111759">
                  <a:moveTo>
                    <a:pt x="0" y="44450"/>
                  </a:moveTo>
                  <a:lnTo>
                    <a:pt x="11429" y="44450"/>
                  </a:lnTo>
                </a:path>
                <a:path w="11429" h="111759">
                  <a:moveTo>
                    <a:pt x="0" y="67310"/>
                  </a:moveTo>
                  <a:lnTo>
                    <a:pt x="11429" y="67310"/>
                  </a:lnTo>
                </a:path>
                <a:path w="11429" h="111759">
                  <a:moveTo>
                    <a:pt x="0" y="88900"/>
                  </a:moveTo>
                  <a:lnTo>
                    <a:pt x="11429" y="88900"/>
                  </a:lnTo>
                </a:path>
                <a:path w="11429" h="111759">
                  <a:moveTo>
                    <a:pt x="0" y="111760"/>
                  </a:moveTo>
                  <a:lnTo>
                    <a:pt x="11429" y="11176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80">
              <a:extLst>
                <a:ext uri="{FF2B5EF4-FFF2-40B4-BE49-F238E27FC236}">
                  <a16:creationId xmlns:a16="http://schemas.microsoft.com/office/drawing/2014/main" xmlns="" id="{DA8A2DDF-A498-4D02-95E6-963D4B7D4958}"/>
                </a:ext>
              </a:extLst>
            </p:cNvPr>
            <p:cNvSpPr/>
            <p:nvPr/>
          </p:nvSpPr>
          <p:spPr>
            <a:xfrm>
              <a:off x="4714239" y="95122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81">
              <a:extLst>
                <a:ext uri="{FF2B5EF4-FFF2-40B4-BE49-F238E27FC236}">
                  <a16:creationId xmlns:a16="http://schemas.microsoft.com/office/drawing/2014/main" xmlns="" id="{F84B9B4B-0147-4730-8487-FC7962FD57C5}"/>
                </a:ext>
              </a:extLst>
            </p:cNvPr>
            <p:cNvSpPr/>
            <p:nvPr/>
          </p:nvSpPr>
          <p:spPr>
            <a:xfrm>
              <a:off x="4714239" y="9728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82">
              <a:extLst>
                <a:ext uri="{FF2B5EF4-FFF2-40B4-BE49-F238E27FC236}">
                  <a16:creationId xmlns:a16="http://schemas.microsoft.com/office/drawing/2014/main" xmlns="" id="{216ABA77-7045-4F33-82AE-B0F46F04391B}"/>
                </a:ext>
              </a:extLst>
            </p:cNvPr>
            <p:cNvSpPr/>
            <p:nvPr/>
          </p:nvSpPr>
          <p:spPr>
            <a:xfrm>
              <a:off x="4714239" y="99567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83">
              <a:extLst>
                <a:ext uri="{FF2B5EF4-FFF2-40B4-BE49-F238E27FC236}">
                  <a16:creationId xmlns:a16="http://schemas.microsoft.com/office/drawing/2014/main" xmlns="" id="{0D5C78FC-5A00-4E5A-AC3B-65B8AFA65D2B}"/>
                </a:ext>
              </a:extLst>
            </p:cNvPr>
            <p:cNvSpPr/>
            <p:nvPr/>
          </p:nvSpPr>
          <p:spPr>
            <a:xfrm>
              <a:off x="4714239" y="10172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84">
              <a:extLst>
                <a:ext uri="{FF2B5EF4-FFF2-40B4-BE49-F238E27FC236}">
                  <a16:creationId xmlns:a16="http://schemas.microsoft.com/office/drawing/2014/main" xmlns="" id="{660B375E-DD5A-4522-B33C-2711D1F5BB6C}"/>
                </a:ext>
              </a:extLst>
            </p:cNvPr>
            <p:cNvSpPr/>
            <p:nvPr/>
          </p:nvSpPr>
          <p:spPr>
            <a:xfrm>
              <a:off x="4714239" y="104012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85">
              <a:extLst>
                <a:ext uri="{FF2B5EF4-FFF2-40B4-BE49-F238E27FC236}">
                  <a16:creationId xmlns:a16="http://schemas.microsoft.com/office/drawing/2014/main" xmlns="" id="{C3ECF5A6-544A-4750-B74B-D295DF329518}"/>
                </a:ext>
              </a:extLst>
            </p:cNvPr>
            <p:cNvSpPr/>
            <p:nvPr/>
          </p:nvSpPr>
          <p:spPr>
            <a:xfrm>
              <a:off x="4691380" y="1062989"/>
              <a:ext cx="22860" cy="8890"/>
            </a:xfrm>
            <a:custGeom>
              <a:avLst/>
              <a:gdLst/>
              <a:ahLst/>
              <a:cxnLst/>
              <a:rect l="l" t="t" r="r" b="b"/>
              <a:pathLst>
                <a:path w="22860" h="8890">
                  <a:moveTo>
                    <a:pt x="22860" y="0"/>
                  </a:moveTo>
                  <a:lnTo>
                    <a:pt x="22860" y="8889"/>
                  </a:lnTo>
                  <a:lnTo>
                    <a:pt x="21590" y="8889"/>
                  </a:lnTo>
                </a:path>
                <a:path w="22860" h="8890">
                  <a:moveTo>
                    <a:pt x="10160" y="8889"/>
                  </a:moveTo>
                  <a:lnTo>
                    <a:pt x="0" y="8889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86">
              <a:extLst>
                <a:ext uri="{FF2B5EF4-FFF2-40B4-BE49-F238E27FC236}">
                  <a16:creationId xmlns:a16="http://schemas.microsoft.com/office/drawing/2014/main" xmlns="" id="{6C7F359F-3553-45F1-B257-E240190605A3}"/>
                </a:ext>
              </a:extLst>
            </p:cNvPr>
            <p:cNvSpPr/>
            <p:nvPr/>
          </p:nvSpPr>
          <p:spPr>
            <a:xfrm>
              <a:off x="4643119" y="1643380"/>
              <a:ext cx="71120" cy="642620"/>
            </a:xfrm>
            <a:custGeom>
              <a:avLst/>
              <a:gdLst/>
              <a:ahLst/>
              <a:cxnLst/>
              <a:rect l="l" t="t" r="r" b="b"/>
              <a:pathLst>
                <a:path w="71120" h="642619">
                  <a:moveTo>
                    <a:pt x="71119" y="0"/>
                  </a:moveTo>
                  <a:lnTo>
                    <a:pt x="0" y="0"/>
                  </a:lnTo>
                  <a:lnTo>
                    <a:pt x="0" y="642620"/>
                  </a:lnTo>
                  <a:lnTo>
                    <a:pt x="71119" y="642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87">
              <a:extLst>
                <a:ext uri="{FF2B5EF4-FFF2-40B4-BE49-F238E27FC236}">
                  <a16:creationId xmlns:a16="http://schemas.microsoft.com/office/drawing/2014/main" xmlns="" id="{12648F31-D86B-4EEB-B9AF-6A5CF9CFAD58}"/>
                </a:ext>
              </a:extLst>
            </p:cNvPr>
            <p:cNvSpPr/>
            <p:nvPr/>
          </p:nvSpPr>
          <p:spPr>
            <a:xfrm>
              <a:off x="4645660" y="2285999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34289" y="0"/>
                  </a:moveTo>
                  <a:lnTo>
                    <a:pt x="33019" y="0"/>
                  </a:lnTo>
                  <a:lnTo>
                    <a:pt x="21589" y="0"/>
                  </a:lnTo>
                </a:path>
                <a:path w="34289">
                  <a:moveTo>
                    <a:pt x="11429" y="0"/>
                  </a:moveTo>
                  <a:lnTo>
                    <a:pt x="0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88">
              <a:extLst>
                <a:ext uri="{FF2B5EF4-FFF2-40B4-BE49-F238E27FC236}">
                  <a16:creationId xmlns:a16="http://schemas.microsoft.com/office/drawing/2014/main" xmlns="" id="{486D8EE3-D2B3-4D24-95B4-415526785A23}"/>
                </a:ext>
              </a:extLst>
            </p:cNvPr>
            <p:cNvSpPr/>
            <p:nvPr/>
          </p:nvSpPr>
          <p:spPr>
            <a:xfrm>
              <a:off x="4637405" y="2226944"/>
              <a:ext cx="11430" cy="44450"/>
            </a:xfrm>
            <a:custGeom>
              <a:avLst/>
              <a:gdLst/>
              <a:ahLst/>
              <a:cxnLst/>
              <a:rect l="l" t="t" r="r" b="b"/>
              <a:pathLst>
                <a:path w="11429" h="44450">
                  <a:moveTo>
                    <a:pt x="0" y="44450"/>
                  </a:moveTo>
                  <a:lnTo>
                    <a:pt x="11429" y="44450"/>
                  </a:lnTo>
                </a:path>
                <a:path w="11429" h="44450">
                  <a:moveTo>
                    <a:pt x="0" y="22859"/>
                  </a:moveTo>
                  <a:lnTo>
                    <a:pt x="11429" y="22859"/>
                  </a:lnTo>
                </a:path>
                <a:path w="11429" h="4445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89">
              <a:extLst>
                <a:ext uri="{FF2B5EF4-FFF2-40B4-BE49-F238E27FC236}">
                  <a16:creationId xmlns:a16="http://schemas.microsoft.com/office/drawing/2014/main" xmlns="" id="{D565A786-1B5D-4A8A-81E6-5E752FFBD952}"/>
                </a:ext>
              </a:extLst>
            </p:cNvPr>
            <p:cNvSpPr/>
            <p:nvPr/>
          </p:nvSpPr>
          <p:spPr>
            <a:xfrm>
              <a:off x="4643119" y="21996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90">
              <a:extLst>
                <a:ext uri="{FF2B5EF4-FFF2-40B4-BE49-F238E27FC236}">
                  <a16:creationId xmlns:a16="http://schemas.microsoft.com/office/drawing/2014/main" xmlns="" id="{7CF88343-2609-4820-9E22-ECA536318A4B}"/>
                </a:ext>
              </a:extLst>
            </p:cNvPr>
            <p:cNvSpPr/>
            <p:nvPr/>
          </p:nvSpPr>
          <p:spPr>
            <a:xfrm>
              <a:off x="4643119" y="21767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91">
              <a:extLst>
                <a:ext uri="{FF2B5EF4-FFF2-40B4-BE49-F238E27FC236}">
                  <a16:creationId xmlns:a16="http://schemas.microsoft.com/office/drawing/2014/main" xmlns="" id="{CF934718-F0BD-411D-B9E3-43685043C00D}"/>
                </a:ext>
              </a:extLst>
            </p:cNvPr>
            <p:cNvSpPr/>
            <p:nvPr/>
          </p:nvSpPr>
          <p:spPr>
            <a:xfrm>
              <a:off x="4643119" y="215519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92">
              <a:extLst>
                <a:ext uri="{FF2B5EF4-FFF2-40B4-BE49-F238E27FC236}">
                  <a16:creationId xmlns:a16="http://schemas.microsoft.com/office/drawing/2014/main" xmlns="" id="{BC115B00-EDDD-44D6-AF41-CDA27398CF37}"/>
                </a:ext>
              </a:extLst>
            </p:cNvPr>
            <p:cNvSpPr/>
            <p:nvPr/>
          </p:nvSpPr>
          <p:spPr>
            <a:xfrm>
              <a:off x="4643119" y="21323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93">
              <a:extLst>
                <a:ext uri="{FF2B5EF4-FFF2-40B4-BE49-F238E27FC236}">
                  <a16:creationId xmlns:a16="http://schemas.microsoft.com/office/drawing/2014/main" xmlns="" id="{B6F02847-7839-4105-A45B-047231A26461}"/>
                </a:ext>
              </a:extLst>
            </p:cNvPr>
            <p:cNvSpPr/>
            <p:nvPr/>
          </p:nvSpPr>
          <p:spPr>
            <a:xfrm>
              <a:off x="4643119" y="21094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94">
              <a:extLst>
                <a:ext uri="{FF2B5EF4-FFF2-40B4-BE49-F238E27FC236}">
                  <a16:creationId xmlns:a16="http://schemas.microsoft.com/office/drawing/2014/main" xmlns="" id="{F14BE34D-68E6-44E7-945C-81CF5DEC5009}"/>
                </a:ext>
              </a:extLst>
            </p:cNvPr>
            <p:cNvSpPr/>
            <p:nvPr/>
          </p:nvSpPr>
          <p:spPr>
            <a:xfrm>
              <a:off x="4643119" y="20878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95">
              <a:extLst>
                <a:ext uri="{FF2B5EF4-FFF2-40B4-BE49-F238E27FC236}">
                  <a16:creationId xmlns:a16="http://schemas.microsoft.com/office/drawing/2014/main" xmlns="" id="{C3A9B2C3-9C3E-4444-B034-CD59DD3EF043}"/>
                </a:ext>
              </a:extLst>
            </p:cNvPr>
            <p:cNvSpPr/>
            <p:nvPr/>
          </p:nvSpPr>
          <p:spPr>
            <a:xfrm>
              <a:off x="4643119" y="20650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96">
              <a:extLst>
                <a:ext uri="{FF2B5EF4-FFF2-40B4-BE49-F238E27FC236}">
                  <a16:creationId xmlns:a16="http://schemas.microsoft.com/office/drawing/2014/main" xmlns="" id="{1201653D-98A1-4F10-9CCD-C5CA6B2B5877}"/>
                </a:ext>
              </a:extLst>
            </p:cNvPr>
            <p:cNvSpPr/>
            <p:nvPr/>
          </p:nvSpPr>
          <p:spPr>
            <a:xfrm>
              <a:off x="4643119" y="20434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97">
              <a:extLst>
                <a:ext uri="{FF2B5EF4-FFF2-40B4-BE49-F238E27FC236}">
                  <a16:creationId xmlns:a16="http://schemas.microsoft.com/office/drawing/2014/main" xmlns="" id="{55AF7C9D-27FF-4B75-ADDE-3D5B36D5751E}"/>
                </a:ext>
              </a:extLst>
            </p:cNvPr>
            <p:cNvSpPr/>
            <p:nvPr/>
          </p:nvSpPr>
          <p:spPr>
            <a:xfrm>
              <a:off x="4643119" y="20205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98">
              <a:extLst>
                <a:ext uri="{FF2B5EF4-FFF2-40B4-BE49-F238E27FC236}">
                  <a16:creationId xmlns:a16="http://schemas.microsoft.com/office/drawing/2014/main" xmlns="" id="{F701A06B-32B8-4E4A-90EE-F3C7C6B40AC2}"/>
                </a:ext>
              </a:extLst>
            </p:cNvPr>
            <p:cNvSpPr/>
            <p:nvPr/>
          </p:nvSpPr>
          <p:spPr>
            <a:xfrm>
              <a:off x="4643119" y="199898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99">
              <a:extLst>
                <a:ext uri="{FF2B5EF4-FFF2-40B4-BE49-F238E27FC236}">
                  <a16:creationId xmlns:a16="http://schemas.microsoft.com/office/drawing/2014/main" xmlns="" id="{3E4EEE24-D7CB-475D-B41E-7B59D189A9D2}"/>
                </a:ext>
              </a:extLst>
            </p:cNvPr>
            <p:cNvSpPr/>
            <p:nvPr/>
          </p:nvSpPr>
          <p:spPr>
            <a:xfrm>
              <a:off x="4637405" y="191452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67310"/>
                  </a:moveTo>
                  <a:lnTo>
                    <a:pt x="11429" y="67310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22860"/>
                  </a:moveTo>
                  <a:lnTo>
                    <a:pt x="11429" y="22860"/>
                  </a:lnTo>
                </a:path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400">
              <a:extLst>
                <a:ext uri="{FF2B5EF4-FFF2-40B4-BE49-F238E27FC236}">
                  <a16:creationId xmlns:a16="http://schemas.microsoft.com/office/drawing/2014/main" xmlns="" id="{B16061E7-C26A-4DA2-88B1-74AA84DDC73F}"/>
                </a:ext>
              </a:extLst>
            </p:cNvPr>
            <p:cNvSpPr/>
            <p:nvPr/>
          </p:nvSpPr>
          <p:spPr>
            <a:xfrm>
              <a:off x="4643119" y="18872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401">
              <a:extLst>
                <a:ext uri="{FF2B5EF4-FFF2-40B4-BE49-F238E27FC236}">
                  <a16:creationId xmlns:a16="http://schemas.microsoft.com/office/drawing/2014/main" xmlns="" id="{C4C7CF25-99D0-409A-BCBB-E6B53A8DDCFA}"/>
                </a:ext>
              </a:extLst>
            </p:cNvPr>
            <p:cNvSpPr/>
            <p:nvPr/>
          </p:nvSpPr>
          <p:spPr>
            <a:xfrm>
              <a:off x="4637405" y="175831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0" y="111760"/>
                  </a:moveTo>
                  <a:lnTo>
                    <a:pt x="11429" y="111760"/>
                  </a:lnTo>
                </a:path>
                <a:path w="11429" h="111760">
                  <a:moveTo>
                    <a:pt x="0" y="88900"/>
                  </a:moveTo>
                  <a:lnTo>
                    <a:pt x="11429" y="88900"/>
                  </a:lnTo>
                </a:path>
                <a:path w="11429" h="111760">
                  <a:moveTo>
                    <a:pt x="0" y="67310"/>
                  </a:moveTo>
                  <a:lnTo>
                    <a:pt x="11429" y="67310"/>
                  </a:lnTo>
                </a:path>
                <a:path w="11429" h="111760">
                  <a:moveTo>
                    <a:pt x="0" y="44450"/>
                  </a:moveTo>
                  <a:lnTo>
                    <a:pt x="11429" y="44450"/>
                  </a:lnTo>
                </a:path>
                <a:path w="11429" h="111760">
                  <a:moveTo>
                    <a:pt x="0" y="22860"/>
                  </a:moveTo>
                  <a:lnTo>
                    <a:pt x="11429" y="22860"/>
                  </a:lnTo>
                </a:path>
                <a:path w="11429" h="11176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402">
              <a:extLst>
                <a:ext uri="{FF2B5EF4-FFF2-40B4-BE49-F238E27FC236}">
                  <a16:creationId xmlns:a16="http://schemas.microsoft.com/office/drawing/2014/main" xmlns="" id="{FBE46484-8440-4AFA-AFB2-6A8CB49C6272}"/>
                </a:ext>
              </a:extLst>
            </p:cNvPr>
            <p:cNvSpPr/>
            <p:nvPr/>
          </p:nvSpPr>
          <p:spPr>
            <a:xfrm>
              <a:off x="4643119" y="17310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403">
              <a:extLst>
                <a:ext uri="{FF2B5EF4-FFF2-40B4-BE49-F238E27FC236}">
                  <a16:creationId xmlns:a16="http://schemas.microsoft.com/office/drawing/2014/main" xmlns="" id="{ACE2001A-795C-4B1A-B681-886B51BA59F4}"/>
                </a:ext>
              </a:extLst>
            </p:cNvPr>
            <p:cNvSpPr/>
            <p:nvPr/>
          </p:nvSpPr>
          <p:spPr>
            <a:xfrm>
              <a:off x="4643119" y="17081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404">
              <a:extLst>
                <a:ext uri="{FF2B5EF4-FFF2-40B4-BE49-F238E27FC236}">
                  <a16:creationId xmlns:a16="http://schemas.microsoft.com/office/drawing/2014/main" xmlns="" id="{A85EEC95-348B-4E58-9E38-403A265DCA9C}"/>
                </a:ext>
              </a:extLst>
            </p:cNvPr>
            <p:cNvSpPr/>
            <p:nvPr/>
          </p:nvSpPr>
          <p:spPr>
            <a:xfrm>
              <a:off x="4643119" y="16852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405">
              <a:extLst>
                <a:ext uri="{FF2B5EF4-FFF2-40B4-BE49-F238E27FC236}">
                  <a16:creationId xmlns:a16="http://schemas.microsoft.com/office/drawing/2014/main" xmlns="" id="{96865D8B-F0C9-48DA-BE12-32682D71D788}"/>
                </a:ext>
              </a:extLst>
            </p:cNvPr>
            <p:cNvSpPr/>
            <p:nvPr/>
          </p:nvSpPr>
          <p:spPr>
            <a:xfrm>
              <a:off x="4643119" y="166370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406">
              <a:extLst>
                <a:ext uri="{FF2B5EF4-FFF2-40B4-BE49-F238E27FC236}">
                  <a16:creationId xmlns:a16="http://schemas.microsoft.com/office/drawing/2014/main" xmlns="" id="{38E03708-8825-401E-802D-9F626DFCDE65}"/>
                </a:ext>
              </a:extLst>
            </p:cNvPr>
            <p:cNvSpPr/>
            <p:nvPr/>
          </p:nvSpPr>
          <p:spPr>
            <a:xfrm>
              <a:off x="4643119" y="1643380"/>
              <a:ext cx="68580" cy="8890"/>
            </a:xfrm>
            <a:custGeom>
              <a:avLst/>
              <a:gdLst/>
              <a:ahLst/>
              <a:cxnLst/>
              <a:rect l="l" t="t" r="r" b="b"/>
              <a:pathLst>
                <a:path w="68579" h="8889">
                  <a:moveTo>
                    <a:pt x="0" y="8890"/>
                  </a:moveTo>
                  <a:lnTo>
                    <a:pt x="0" y="0"/>
                  </a:lnTo>
                  <a:lnTo>
                    <a:pt x="2539" y="0"/>
                  </a:lnTo>
                </a:path>
                <a:path w="68579" h="8889">
                  <a:moveTo>
                    <a:pt x="12700" y="0"/>
                  </a:moveTo>
                  <a:lnTo>
                    <a:pt x="24129" y="0"/>
                  </a:lnTo>
                </a:path>
                <a:path w="68579" h="8889">
                  <a:moveTo>
                    <a:pt x="35559" y="0"/>
                  </a:moveTo>
                  <a:lnTo>
                    <a:pt x="46989" y="0"/>
                  </a:lnTo>
                </a:path>
                <a:path w="68579" h="8889">
                  <a:moveTo>
                    <a:pt x="57150" y="0"/>
                  </a:moveTo>
                  <a:lnTo>
                    <a:pt x="6857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407">
              <a:extLst>
                <a:ext uri="{FF2B5EF4-FFF2-40B4-BE49-F238E27FC236}">
                  <a16:creationId xmlns:a16="http://schemas.microsoft.com/office/drawing/2014/main" xmlns="" id="{CA0FD768-A333-48CE-A83F-FD04D6AC63EC}"/>
                </a:ext>
              </a:extLst>
            </p:cNvPr>
            <p:cNvSpPr/>
            <p:nvPr/>
          </p:nvSpPr>
          <p:spPr>
            <a:xfrm>
              <a:off x="4714239" y="16522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408">
              <a:extLst>
                <a:ext uri="{FF2B5EF4-FFF2-40B4-BE49-F238E27FC236}">
                  <a16:creationId xmlns:a16="http://schemas.microsoft.com/office/drawing/2014/main" xmlns="" id="{5C51827C-7836-48E6-A975-BB512214017A}"/>
                </a:ext>
              </a:extLst>
            </p:cNvPr>
            <p:cNvSpPr/>
            <p:nvPr/>
          </p:nvSpPr>
          <p:spPr>
            <a:xfrm>
              <a:off x="4714239" y="16738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409">
              <a:extLst>
                <a:ext uri="{FF2B5EF4-FFF2-40B4-BE49-F238E27FC236}">
                  <a16:creationId xmlns:a16="http://schemas.microsoft.com/office/drawing/2014/main" xmlns="" id="{3A626A88-4CCC-4515-ABC9-65238230BF52}"/>
                </a:ext>
              </a:extLst>
            </p:cNvPr>
            <p:cNvSpPr/>
            <p:nvPr/>
          </p:nvSpPr>
          <p:spPr>
            <a:xfrm>
              <a:off x="4714239" y="16967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410">
              <a:extLst>
                <a:ext uri="{FF2B5EF4-FFF2-40B4-BE49-F238E27FC236}">
                  <a16:creationId xmlns:a16="http://schemas.microsoft.com/office/drawing/2014/main" xmlns="" id="{4C93901B-70EF-4CE4-BD8D-D2062051F8E4}"/>
                </a:ext>
              </a:extLst>
            </p:cNvPr>
            <p:cNvSpPr/>
            <p:nvPr/>
          </p:nvSpPr>
          <p:spPr>
            <a:xfrm>
              <a:off x="4708525" y="172402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  <a:path w="11429" h="67310">
                  <a:moveTo>
                    <a:pt x="0" y="22860"/>
                  </a:moveTo>
                  <a:lnTo>
                    <a:pt x="11429" y="22860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67310"/>
                  </a:moveTo>
                  <a:lnTo>
                    <a:pt x="11429" y="6731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411">
              <a:extLst>
                <a:ext uri="{FF2B5EF4-FFF2-40B4-BE49-F238E27FC236}">
                  <a16:creationId xmlns:a16="http://schemas.microsoft.com/office/drawing/2014/main" xmlns="" id="{8C336815-D93C-4600-BB80-757CBE0FB883}"/>
                </a:ext>
              </a:extLst>
            </p:cNvPr>
            <p:cNvSpPr/>
            <p:nvPr/>
          </p:nvSpPr>
          <p:spPr>
            <a:xfrm>
              <a:off x="4714239" y="180848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412">
              <a:extLst>
                <a:ext uri="{FF2B5EF4-FFF2-40B4-BE49-F238E27FC236}">
                  <a16:creationId xmlns:a16="http://schemas.microsoft.com/office/drawing/2014/main" xmlns="" id="{5E717C3F-8CE9-49DC-AB61-4DDEADEC3B4C}"/>
                </a:ext>
              </a:extLst>
            </p:cNvPr>
            <p:cNvSpPr/>
            <p:nvPr/>
          </p:nvSpPr>
          <p:spPr>
            <a:xfrm>
              <a:off x="4714239" y="18300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13">
              <a:extLst>
                <a:ext uri="{FF2B5EF4-FFF2-40B4-BE49-F238E27FC236}">
                  <a16:creationId xmlns:a16="http://schemas.microsoft.com/office/drawing/2014/main" xmlns="" id="{A69328EA-06CA-442C-9BD5-D295812AAE73}"/>
                </a:ext>
              </a:extLst>
            </p:cNvPr>
            <p:cNvSpPr/>
            <p:nvPr/>
          </p:nvSpPr>
          <p:spPr>
            <a:xfrm>
              <a:off x="4714239" y="18529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14">
              <a:extLst>
                <a:ext uri="{FF2B5EF4-FFF2-40B4-BE49-F238E27FC236}">
                  <a16:creationId xmlns:a16="http://schemas.microsoft.com/office/drawing/2014/main" xmlns="" id="{1C591B8C-D541-4B56-ACBA-C0A345BA82D9}"/>
                </a:ext>
              </a:extLst>
            </p:cNvPr>
            <p:cNvSpPr/>
            <p:nvPr/>
          </p:nvSpPr>
          <p:spPr>
            <a:xfrm>
              <a:off x="4714239" y="18745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15">
              <a:extLst>
                <a:ext uri="{FF2B5EF4-FFF2-40B4-BE49-F238E27FC236}">
                  <a16:creationId xmlns:a16="http://schemas.microsoft.com/office/drawing/2014/main" xmlns="" id="{0D73581C-B187-4145-A0C2-4BB453E14897}"/>
                </a:ext>
              </a:extLst>
            </p:cNvPr>
            <p:cNvSpPr/>
            <p:nvPr/>
          </p:nvSpPr>
          <p:spPr>
            <a:xfrm>
              <a:off x="4714239" y="18973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16">
              <a:extLst>
                <a:ext uri="{FF2B5EF4-FFF2-40B4-BE49-F238E27FC236}">
                  <a16:creationId xmlns:a16="http://schemas.microsoft.com/office/drawing/2014/main" xmlns="" id="{FF6A5E38-FAC1-4F06-BB91-D29674D1E3A2}"/>
                </a:ext>
              </a:extLst>
            </p:cNvPr>
            <p:cNvSpPr/>
            <p:nvPr/>
          </p:nvSpPr>
          <p:spPr>
            <a:xfrm>
              <a:off x="4714239" y="19189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17">
              <a:extLst>
                <a:ext uri="{FF2B5EF4-FFF2-40B4-BE49-F238E27FC236}">
                  <a16:creationId xmlns:a16="http://schemas.microsoft.com/office/drawing/2014/main" xmlns="" id="{7A5B4644-CC47-44D5-A077-315515C21E64}"/>
                </a:ext>
              </a:extLst>
            </p:cNvPr>
            <p:cNvSpPr/>
            <p:nvPr/>
          </p:nvSpPr>
          <p:spPr>
            <a:xfrm>
              <a:off x="4714239" y="19418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18">
              <a:extLst>
                <a:ext uri="{FF2B5EF4-FFF2-40B4-BE49-F238E27FC236}">
                  <a16:creationId xmlns:a16="http://schemas.microsoft.com/office/drawing/2014/main" xmlns="" id="{5DC14270-642F-40E4-9AC9-F4DE828DD04D}"/>
                </a:ext>
              </a:extLst>
            </p:cNvPr>
            <p:cNvSpPr/>
            <p:nvPr/>
          </p:nvSpPr>
          <p:spPr>
            <a:xfrm>
              <a:off x="4714239" y="196468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19">
              <a:extLst>
                <a:ext uri="{FF2B5EF4-FFF2-40B4-BE49-F238E27FC236}">
                  <a16:creationId xmlns:a16="http://schemas.microsoft.com/office/drawing/2014/main" xmlns="" id="{352B7764-7532-46EF-9A02-A8AA6472F11E}"/>
                </a:ext>
              </a:extLst>
            </p:cNvPr>
            <p:cNvSpPr/>
            <p:nvPr/>
          </p:nvSpPr>
          <p:spPr>
            <a:xfrm>
              <a:off x="4708525" y="1991994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0" y="0"/>
                  </a:moveTo>
                  <a:lnTo>
                    <a:pt x="11429" y="0"/>
                  </a:lnTo>
                </a:path>
                <a:path w="11429" h="111760">
                  <a:moveTo>
                    <a:pt x="0" y="22859"/>
                  </a:moveTo>
                  <a:lnTo>
                    <a:pt x="11429" y="22859"/>
                  </a:lnTo>
                </a:path>
                <a:path w="11429" h="111760">
                  <a:moveTo>
                    <a:pt x="0" y="44450"/>
                  </a:moveTo>
                  <a:lnTo>
                    <a:pt x="11429" y="44450"/>
                  </a:lnTo>
                </a:path>
                <a:path w="11429" h="111760">
                  <a:moveTo>
                    <a:pt x="0" y="67309"/>
                  </a:moveTo>
                  <a:lnTo>
                    <a:pt x="11429" y="67309"/>
                  </a:lnTo>
                </a:path>
                <a:path w="11429" h="111760">
                  <a:moveTo>
                    <a:pt x="0" y="88900"/>
                  </a:moveTo>
                  <a:lnTo>
                    <a:pt x="11429" y="88900"/>
                  </a:lnTo>
                </a:path>
                <a:path w="11429" h="111760">
                  <a:moveTo>
                    <a:pt x="0" y="111759"/>
                  </a:moveTo>
                  <a:lnTo>
                    <a:pt x="11429" y="111759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20">
              <a:extLst>
                <a:ext uri="{FF2B5EF4-FFF2-40B4-BE49-F238E27FC236}">
                  <a16:creationId xmlns:a16="http://schemas.microsoft.com/office/drawing/2014/main" xmlns="" id="{04A7B726-BE07-4DC1-AB25-E4811D4148B8}"/>
                </a:ext>
              </a:extLst>
            </p:cNvPr>
            <p:cNvSpPr/>
            <p:nvPr/>
          </p:nvSpPr>
          <p:spPr>
            <a:xfrm>
              <a:off x="4714239" y="21208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21">
              <a:extLst>
                <a:ext uri="{FF2B5EF4-FFF2-40B4-BE49-F238E27FC236}">
                  <a16:creationId xmlns:a16="http://schemas.microsoft.com/office/drawing/2014/main" xmlns="" id="{6F092EAE-CED1-4297-BC25-DA3A034A5314}"/>
                </a:ext>
              </a:extLst>
            </p:cNvPr>
            <p:cNvSpPr/>
            <p:nvPr/>
          </p:nvSpPr>
          <p:spPr>
            <a:xfrm>
              <a:off x="4714239" y="21424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22">
              <a:extLst>
                <a:ext uri="{FF2B5EF4-FFF2-40B4-BE49-F238E27FC236}">
                  <a16:creationId xmlns:a16="http://schemas.microsoft.com/office/drawing/2014/main" xmlns="" id="{C99C423F-D126-4810-A61F-787E7B462D47}"/>
                </a:ext>
              </a:extLst>
            </p:cNvPr>
            <p:cNvSpPr/>
            <p:nvPr/>
          </p:nvSpPr>
          <p:spPr>
            <a:xfrm>
              <a:off x="4714239" y="21653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23">
              <a:extLst>
                <a:ext uri="{FF2B5EF4-FFF2-40B4-BE49-F238E27FC236}">
                  <a16:creationId xmlns:a16="http://schemas.microsoft.com/office/drawing/2014/main" xmlns="" id="{C4C856C0-7426-4F43-8A84-4325751A6252}"/>
                </a:ext>
              </a:extLst>
            </p:cNvPr>
            <p:cNvSpPr/>
            <p:nvPr/>
          </p:nvSpPr>
          <p:spPr>
            <a:xfrm>
              <a:off x="4714239" y="21869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24">
              <a:extLst>
                <a:ext uri="{FF2B5EF4-FFF2-40B4-BE49-F238E27FC236}">
                  <a16:creationId xmlns:a16="http://schemas.microsoft.com/office/drawing/2014/main" xmlns="" id="{C5A73AD2-DE3A-4907-990F-44F383403205}"/>
                </a:ext>
              </a:extLst>
            </p:cNvPr>
            <p:cNvSpPr/>
            <p:nvPr/>
          </p:nvSpPr>
          <p:spPr>
            <a:xfrm>
              <a:off x="4714239" y="22097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25">
              <a:extLst>
                <a:ext uri="{FF2B5EF4-FFF2-40B4-BE49-F238E27FC236}">
                  <a16:creationId xmlns:a16="http://schemas.microsoft.com/office/drawing/2014/main" xmlns="" id="{D217B8BC-024F-4B39-A4B3-68FE1F40398A}"/>
                </a:ext>
              </a:extLst>
            </p:cNvPr>
            <p:cNvSpPr/>
            <p:nvPr/>
          </p:nvSpPr>
          <p:spPr>
            <a:xfrm>
              <a:off x="4714239" y="22313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26">
              <a:extLst>
                <a:ext uri="{FF2B5EF4-FFF2-40B4-BE49-F238E27FC236}">
                  <a16:creationId xmlns:a16="http://schemas.microsoft.com/office/drawing/2014/main" xmlns="" id="{CA6B4785-D316-4CF0-8C33-2FA521861285}"/>
                </a:ext>
              </a:extLst>
            </p:cNvPr>
            <p:cNvSpPr/>
            <p:nvPr/>
          </p:nvSpPr>
          <p:spPr>
            <a:xfrm>
              <a:off x="4714239" y="22542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27">
              <a:extLst>
                <a:ext uri="{FF2B5EF4-FFF2-40B4-BE49-F238E27FC236}">
                  <a16:creationId xmlns:a16="http://schemas.microsoft.com/office/drawing/2014/main" xmlns="" id="{DB64BB12-34FC-4A1B-BC4F-9CA67D3289CC}"/>
                </a:ext>
              </a:extLst>
            </p:cNvPr>
            <p:cNvSpPr/>
            <p:nvPr/>
          </p:nvSpPr>
          <p:spPr>
            <a:xfrm>
              <a:off x="4691380" y="2277109"/>
              <a:ext cx="22860" cy="8890"/>
            </a:xfrm>
            <a:custGeom>
              <a:avLst/>
              <a:gdLst/>
              <a:ahLst/>
              <a:cxnLst/>
              <a:rect l="l" t="t" r="r" b="b"/>
              <a:pathLst>
                <a:path w="22860" h="8889">
                  <a:moveTo>
                    <a:pt x="22860" y="0"/>
                  </a:moveTo>
                  <a:lnTo>
                    <a:pt x="22860" y="8889"/>
                  </a:lnTo>
                  <a:lnTo>
                    <a:pt x="21590" y="8889"/>
                  </a:lnTo>
                </a:path>
                <a:path w="22860" h="8889">
                  <a:moveTo>
                    <a:pt x="10160" y="8889"/>
                  </a:moveTo>
                  <a:lnTo>
                    <a:pt x="0" y="8889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28">
              <a:extLst>
                <a:ext uri="{FF2B5EF4-FFF2-40B4-BE49-F238E27FC236}">
                  <a16:creationId xmlns:a16="http://schemas.microsoft.com/office/drawing/2014/main" xmlns="" id="{0240B7A8-2567-400F-A724-C9FD297D431F}"/>
                </a:ext>
              </a:extLst>
            </p:cNvPr>
            <p:cNvSpPr/>
            <p:nvPr/>
          </p:nvSpPr>
          <p:spPr>
            <a:xfrm>
              <a:off x="4643119" y="3143249"/>
              <a:ext cx="71120" cy="642620"/>
            </a:xfrm>
            <a:custGeom>
              <a:avLst/>
              <a:gdLst/>
              <a:ahLst/>
              <a:cxnLst/>
              <a:rect l="l" t="t" r="r" b="b"/>
              <a:pathLst>
                <a:path w="71120" h="642620">
                  <a:moveTo>
                    <a:pt x="71119" y="0"/>
                  </a:moveTo>
                  <a:lnTo>
                    <a:pt x="0" y="0"/>
                  </a:lnTo>
                  <a:lnTo>
                    <a:pt x="0" y="642619"/>
                  </a:lnTo>
                  <a:lnTo>
                    <a:pt x="71119" y="642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29">
              <a:extLst>
                <a:ext uri="{FF2B5EF4-FFF2-40B4-BE49-F238E27FC236}">
                  <a16:creationId xmlns:a16="http://schemas.microsoft.com/office/drawing/2014/main" xmlns="" id="{D1618CC8-AA96-4638-9DA6-100D992B2077}"/>
                </a:ext>
              </a:extLst>
            </p:cNvPr>
            <p:cNvSpPr/>
            <p:nvPr/>
          </p:nvSpPr>
          <p:spPr>
            <a:xfrm>
              <a:off x="4645660" y="3785869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34289" y="0"/>
                  </a:moveTo>
                  <a:lnTo>
                    <a:pt x="33019" y="0"/>
                  </a:lnTo>
                  <a:lnTo>
                    <a:pt x="21589" y="0"/>
                  </a:lnTo>
                </a:path>
                <a:path w="34289">
                  <a:moveTo>
                    <a:pt x="11429" y="0"/>
                  </a:moveTo>
                  <a:lnTo>
                    <a:pt x="0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30">
              <a:extLst>
                <a:ext uri="{FF2B5EF4-FFF2-40B4-BE49-F238E27FC236}">
                  <a16:creationId xmlns:a16="http://schemas.microsoft.com/office/drawing/2014/main" xmlns="" id="{586842D6-0A81-4367-91A4-9830E64F238E}"/>
                </a:ext>
              </a:extLst>
            </p:cNvPr>
            <p:cNvSpPr/>
            <p:nvPr/>
          </p:nvSpPr>
          <p:spPr>
            <a:xfrm>
              <a:off x="4643119" y="37668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31">
              <a:extLst>
                <a:ext uri="{FF2B5EF4-FFF2-40B4-BE49-F238E27FC236}">
                  <a16:creationId xmlns:a16="http://schemas.microsoft.com/office/drawing/2014/main" xmlns="" id="{24AAE443-DBC9-48E9-8919-0F8046EBD3B5}"/>
                </a:ext>
              </a:extLst>
            </p:cNvPr>
            <p:cNvSpPr/>
            <p:nvPr/>
          </p:nvSpPr>
          <p:spPr>
            <a:xfrm>
              <a:off x="4643119" y="37439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32">
              <a:extLst>
                <a:ext uri="{FF2B5EF4-FFF2-40B4-BE49-F238E27FC236}">
                  <a16:creationId xmlns:a16="http://schemas.microsoft.com/office/drawing/2014/main" xmlns="" id="{3102857F-AC91-4BC6-9908-99D65ADB863D}"/>
                </a:ext>
              </a:extLst>
            </p:cNvPr>
            <p:cNvSpPr/>
            <p:nvPr/>
          </p:nvSpPr>
          <p:spPr>
            <a:xfrm>
              <a:off x="4643119" y="37210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33">
              <a:extLst>
                <a:ext uri="{FF2B5EF4-FFF2-40B4-BE49-F238E27FC236}">
                  <a16:creationId xmlns:a16="http://schemas.microsoft.com/office/drawing/2014/main" xmlns="" id="{39191BE4-6EE4-46DC-9EE2-31DA04F9A262}"/>
                </a:ext>
              </a:extLst>
            </p:cNvPr>
            <p:cNvSpPr/>
            <p:nvPr/>
          </p:nvSpPr>
          <p:spPr>
            <a:xfrm>
              <a:off x="4643119" y="369951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34">
              <a:extLst>
                <a:ext uri="{FF2B5EF4-FFF2-40B4-BE49-F238E27FC236}">
                  <a16:creationId xmlns:a16="http://schemas.microsoft.com/office/drawing/2014/main" xmlns="" id="{411F59EE-6719-4975-885D-E3ECD0F61379}"/>
                </a:ext>
              </a:extLst>
            </p:cNvPr>
            <p:cNvSpPr/>
            <p:nvPr/>
          </p:nvSpPr>
          <p:spPr>
            <a:xfrm>
              <a:off x="4643119" y="36766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35">
              <a:extLst>
                <a:ext uri="{FF2B5EF4-FFF2-40B4-BE49-F238E27FC236}">
                  <a16:creationId xmlns:a16="http://schemas.microsoft.com/office/drawing/2014/main" xmlns="" id="{3C03235F-30C6-47A4-8E8F-D9BD856621A2}"/>
                </a:ext>
              </a:extLst>
            </p:cNvPr>
            <p:cNvSpPr/>
            <p:nvPr/>
          </p:nvSpPr>
          <p:spPr>
            <a:xfrm>
              <a:off x="4643119" y="36550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36">
              <a:extLst>
                <a:ext uri="{FF2B5EF4-FFF2-40B4-BE49-F238E27FC236}">
                  <a16:creationId xmlns:a16="http://schemas.microsoft.com/office/drawing/2014/main" xmlns="" id="{1DC603F3-F19E-4DCB-A93B-68ACA4EBBC0B}"/>
                </a:ext>
              </a:extLst>
            </p:cNvPr>
            <p:cNvSpPr/>
            <p:nvPr/>
          </p:nvSpPr>
          <p:spPr>
            <a:xfrm>
              <a:off x="4643119" y="36321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37">
              <a:extLst>
                <a:ext uri="{FF2B5EF4-FFF2-40B4-BE49-F238E27FC236}">
                  <a16:creationId xmlns:a16="http://schemas.microsoft.com/office/drawing/2014/main" xmlns="" id="{FDCA5877-A405-406B-9327-2F0CBD5F6001}"/>
                </a:ext>
              </a:extLst>
            </p:cNvPr>
            <p:cNvSpPr/>
            <p:nvPr/>
          </p:nvSpPr>
          <p:spPr>
            <a:xfrm>
              <a:off x="4643119" y="36106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38">
              <a:extLst>
                <a:ext uri="{FF2B5EF4-FFF2-40B4-BE49-F238E27FC236}">
                  <a16:creationId xmlns:a16="http://schemas.microsoft.com/office/drawing/2014/main" xmlns="" id="{C46A0F93-B9F2-4CD2-A395-1792171BA888}"/>
                </a:ext>
              </a:extLst>
            </p:cNvPr>
            <p:cNvSpPr/>
            <p:nvPr/>
          </p:nvSpPr>
          <p:spPr>
            <a:xfrm>
              <a:off x="4643119" y="35877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39">
              <a:extLst>
                <a:ext uri="{FF2B5EF4-FFF2-40B4-BE49-F238E27FC236}">
                  <a16:creationId xmlns:a16="http://schemas.microsoft.com/office/drawing/2014/main" xmlns="" id="{81B8EA7B-D4FB-4115-AA18-295E01A22613}"/>
                </a:ext>
              </a:extLst>
            </p:cNvPr>
            <p:cNvSpPr/>
            <p:nvPr/>
          </p:nvSpPr>
          <p:spPr>
            <a:xfrm>
              <a:off x="4643119" y="35648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40">
              <a:extLst>
                <a:ext uri="{FF2B5EF4-FFF2-40B4-BE49-F238E27FC236}">
                  <a16:creationId xmlns:a16="http://schemas.microsoft.com/office/drawing/2014/main" xmlns="" id="{A3B9ED27-BCB3-4C50-9D1A-D3D34783062D}"/>
                </a:ext>
              </a:extLst>
            </p:cNvPr>
            <p:cNvSpPr/>
            <p:nvPr/>
          </p:nvSpPr>
          <p:spPr>
            <a:xfrm>
              <a:off x="4643119" y="35432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41">
              <a:extLst>
                <a:ext uri="{FF2B5EF4-FFF2-40B4-BE49-F238E27FC236}">
                  <a16:creationId xmlns:a16="http://schemas.microsoft.com/office/drawing/2014/main" xmlns="" id="{3252F625-DF99-4C28-9531-DAF07EC50D6E}"/>
                </a:ext>
              </a:extLst>
            </p:cNvPr>
            <p:cNvSpPr/>
            <p:nvPr/>
          </p:nvSpPr>
          <p:spPr>
            <a:xfrm>
              <a:off x="4643119" y="35204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42">
              <a:extLst>
                <a:ext uri="{FF2B5EF4-FFF2-40B4-BE49-F238E27FC236}">
                  <a16:creationId xmlns:a16="http://schemas.microsoft.com/office/drawing/2014/main" xmlns="" id="{FCAFAE78-EC76-4A3F-9A3C-86AEF8F084F3}"/>
                </a:ext>
              </a:extLst>
            </p:cNvPr>
            <p:cNvSpPr/>
            <p:nvPr/>
          </p:nvSpPr>
          <p:spPr>
            <a:xfrm>
              <a:off x="4643119" y="349884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43">
              <a:extLst>
                <a:ext uri="{FF2B5EF4-FFF2-40B4-BE49-F238E27FC236}">
                  <a16:creationId xmlns:a16="http://schemas.microsoft.com/office/drawing/2014/main" xmlns="" id="{4484C4D5-592A-4388-B492-82B163E21D9C}"/>
                </a:ext>
              </a:extLst>
            </p:cNvPr>
            <p:cNvSpPr/>
            <p:nvPr/>
          </p:nvSpPr>
          <p:spPr>
            <a:xfrm>
              <a:off x="4643119" y="34759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44">
              <a:extLst>
                <a:ext uri="{FF2B5EF4-FFF2-40B4-BE49-F238E27FC236}">
                  <a16:creationId xmlns:a16="http://schemas.microsoft.com/office/drawing/2014/main" xmlns="" id="{B7AA2DD8-F8F6-41F7-9BBC-AA4D3DD6BE23}"/>
                </a:ext>
              </a:extLst>
            </p:cNvPr>
            <p:cNvSpPr/>
            <p:nvPr/>
          </p:nvSpPr>
          <p:spPr>
            <a:xfrm>
              <a:off x="4643119" y="34543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45">
              <a:extLst>
                <a:ext uri="{FF2B5EF4-FFF2-40B4-BE49-F238E27FC236}">
                  <a16:creationId xmlns:a16="http://schemas.microsoft.com/office/drawing/2014/main" xmlns="" id="{62EE5196-CC47-47BB-9430-667F0C6A70A2}"/>
                </a:ext>
              </a:extLst>
            </p:cNvPr>
            <p:cNvSpPr/>
            <p:nvPr/>
          </p:nvSpPr>
          <p:spPr>
            <a:xfrm>
              <a:off x="4637405" y="336994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67309"/>
                  </a:moveTo>
                  <a:lnTo>
                    <a:pt x="11429" y="67309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22859"/>
                  </a:moveTo>
                  <a:lnTo>
                    <a:pt x="11429" y="22859"/>
                  </a:lnTo>
                </a:path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46">
              <a:extLst>
                <a:ext uri="{FF2B5EF4-FFF2-40B4-BE49-F238E27FC236}">
                  <a16:creationId xmlns:a16="http://schemas.microsoft.com/office/drawing/2014/main" xmlns="" id="{9405EAB6-FB54-421F-A05F-F025589686D6}"/>
                </a:ext>
              </a:extLst>
            </p:cNvPr>
            <p:cNvSpPr/>
            <p:nvPr/>
          </p:nvSpPr>
          <p:spPr>
            <a:xfrm>
              <a:off x="4643119" y="334264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47">
              <a:extLst>
                <a:ext uri="{FF2B5EF4-FFF2-40B4-BE49-F238E27FC236}">
                  <a16:creationId xmlns:a16="http://schemas.microsoft.com/office/drawing/2014/main" xmlns="" id="{3112512F-A2C6-47CD-BDC4-B92112E3E8EA}"/>
                </a:ext>
              </a:extLst>
            </p:cNvPr>
            <p:cNvSpPr/>
            <p:nvPr/>
          </p:nvSpPr>
          <p:spPr>
            <a:xfrm>
              <a:off x="4643119" y="33197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48">
              <a:extLst>
                <a:ext uri="{FF2B5EF4-FFF2-40B4-BE49-F238E27FC236}">
                  <a16:creationId xmlns:a16="http://schemas.microsoft.com/office/drawing/2014/main" xmlns="" id="{3484C53C-82F3-4F78-847A-49975AEA0DA7}"/>
                </a:ext>
              </a:extLst>
            </p:cNvPr>
            <p:cNvSpPr/>
            <p:nvPr/>
          </p:nvSpPr>
          <p:spPr>
            <a:xfrm>
              <a:off x="4643119" y="329819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49">
              <a:extLst>
                <a:ext uri="{FF2B5EF4-FFF2-40B4-BE49-F238E27FC236}">
                  <a16:creationId xmlns:a16="http://schemas.microsoft.com/office/drawing/2014/main" xmlns="" id="{3E58F473-6387-4DF7-B07B-3CABA85679F2}"/>
                </a:ext>
              </a:extLst>
            </p:cNvPr>
            <p:cNvSpPr/>
            <p:nvPr/>
          </p:nvSpPr>
          <p:spPr>
            <a:xfrm>
              <a:off x="4643119" y="32753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50">
              <a:extLst>
                <a:ext uri="{FF2B5EF4-FFF2-40B4-BE49-F238E27FC236}">
                  <a16:creationId xmlns:a16="http://schemas.microsoft.com/office/drawing/2014/main" xmlns="" id="{9B0071A4-52D4-4457-87FD-5B278E7FD1BC}"/>
                </a:ext>
              </a:extLst>
            </p:cNvPr>
            <p:cNvSpPr/>
            <p:nvPr/>
          </p:nvSpPr>
          <p:spPr>
            <a:xfrm>
              <a:off x="4643119" y="32524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51">
              <a:extLst>
                <a:ext uri="{FF2B5EF4-FFF2-40B4-BE49-F238E27FC236}">
                  <a16:creationId xmlns:a16="http://schemas.microsoft.com/office/drawing/2014/main" xmlns="" id="{77536EB6-7CA4-4C77-ADEC-66C3072A4AEF}"/>
                </a:ext>
              </a:extLst>
            </p:cNvPr>
            <p:cNvSpPr/>
            <p:nvPr/>
          </p:nvSpPr>
          <p:spPr>
            <a:xfrm>
              <a:off x="4643119" y="32308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52">
              <a:extLst>
                <a:ext uri="{FF2B5EF4-FFF2-40B4-BE49-F238E27FC236}">
                  <a16:creationId xmlns:a16="http://schemas.microsoft.com/office/drawing/2014/main" xmlns="" id="{AE2E77E8-75CB-41BE-8E87-6E48DC42FD4C}"/>
                </a:ext>
              </a:extLst>
            </p:cNvPr>
            <p:cNvSpPr/>
            <p:nvPr/>
          </p:nvSpPr>
          <p:spPr>
            <a:xfrm>
              <a:off x="4643119" y="32080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53">
              <a:extLst>
                <a:ext uri="{FF2B5EF4-FFF2-40B4-BE49-F238E27FC236}">
                  <a16:creationId xmlns:a16="http://schemas.microsoft.com/office/drawing/2014/main" xmlns="" id="{2D4AACFC-F3B0-433B-AB32-A8B3FF5F7446}"/>
                </a:ext>
              </a:extLst>
            </p:cNvPr>
            <p:cNvSpPr/>
            <p:nvPr/>
          </p:nvSpPr>
          <p:spPr>
            <a:xfrm>
              <a:off x="4643119" y="31864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54">
              <a:extLst>
                <a:ext uri="{FF2B5EF4-FFF2-40B4-BE49-F238E27FC236}">
                  <a16:creationId xmlns:a16="http://schemas.microsoft.com/office/drawing/2014/main" xmlns="" id="{FC6FF800-6625-4074-A13B-5814EC3D5F02}"/>
                </a:ext>
              </a:extLst>
            </p:cNvPr>
            <p:cNvSpPr/>
            <p:nvPr/>
          </p:nvSpPr>
          <p:spPr>
            <a:xfrm>
              <a:off x="4643119" y="31635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55">
              <a:extLst>
                <a:ext uri="{FF2B5EF4-FFF2-40B4-BE49-F238E27FC236}">
                  <a16:creationId xmlns:a16="http://schemas.microsoft.com/office/drawing/2014/main" xmlns="" id="{BA6CA12B-9853-4BF0-AA35-0986ABFFB3A1}"/>
                </a:ext>
              </a:extLst>
            </p:cNvPr>
            <p:cNvSpPr/>
            <p:nvPr/>
          </p:nvSpPr>
          <p:spPr>
            <a:xfrm>
              <a:off x="4643119" y="3143249"/>
              <a:ext cx="68580" cy="8890"/>
            </a:xfrm>
            <a:custGeom>
              <a:avLst/>
              <a:gdLst/>
              <a:ahLst/>
              <a:cxnLst/>
              <a:rect l="l" t="t" r="r" b="b"/>
              <a:pathLst>
                <a:path w="68579" h="8889">
                  <a:moveTo>
                    <a:pt x="0" y="8889"/>
                  </a:moveTo>
                  <a:lnTo>
                    <a:pt x="0" y="0"/>
                  </a:lnTo>
                  <a:lnTo>
                    <a:pt x="2539" y="0"/>
                  </a:lnTo>
                </a:path>
                <a:path w="68579" h="8889">
                  <a:moveTo>
                    <a:pt x="12700" y="0"/>
                  </a:moveTo>
                  <a:lnTo>
                    <a:pt x="24129" y="0"/>
                  </a:lnTo>
                </a:path>
                <a:path w="68579" h="8889">
                  <a:moveTo>
                    <a:pt x="35559" y="0"/>
                  </a:moveTo>
                  <a:lnTo>
                    <a:pt x="46989" y="0"/>
                  </a:lnTo>
                </a:path>
                <a:path w="68579" h="8889">
                  <a:moveTo>
                    <a:pt x="57150" y="0"/>
                  </a:moveTo>
                  <a:lnTo>
                    <a:pt x="68579" y="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56">
              <a:extLst>
                <a:ext uri="{FF2B5EF4-FFF2-40B4-BE49-F238E27FC236}">
                  <a16:creationId xmlns:a16="http://schemas.microsoft.com/office/drawing/2014/main" xmlns="" id="{0E4DEE0A-FA1F-42DA-AFA7-AA70A84D5DBB}"/>
                </a:ext>
              </a:extLst>
            </p:cNvPr>
            <p:cNvSpPr/>
            <p:nvPr/>
          </p:nvSpPr>
          <p:spPr>
            <a:xfrm>
              <a:off x="4708525" y="3157855"/>
              <a:ext cx="11430" cy="88900"/>
            </a:xfrm>
            <a:custGeom>
              <a:avLst/>
              <a:gdLst/>
              <a:ahLst/>
              <a:cxnLst/>
              <a:rect l="l" t="t" r="r" b="b"/>
              <a:pathLst>
                <a:path w="11429" h="88900">
                  <a:moveTo>
                    <a:pt x="0" y="0"/>
                  </a:moveTo>
                  <a:lnTo>
                    <a:pt x="11429" y="0"/>
                  </a:lnTo>
                </a:path>
                <a:path w="11429" h="88900">
                  <a:moveTo>
                    <a:pt x="0" y="21590"/>
                  </a:moveTo>
                  <a:lnTo>
                    <a:pt x="11429" y="21590"/>
                  </a:lnTo>
                </a:path>
                <a:path w="11429" h="88900">
                  <a:moveTo>
                    <a:pt x="0" y="44450"/>
                  </a:moveTo>
                  <a:lnTo>
                    <a:pt x="11429" y="44450"/>
                  </a:lnTo>
                </a:path>
                <a:path w="11429" h="88900">
                  <a:moveTo>
                    <a:pt x="0" y="66040"/>
                  </a:moveTo>
                  <a:lnTo>
                    <a:pt x="11429" y="66040"/>
                  </a:lnTo>
                </a:path>
                <a:path w="11429" h="88900">
                  <a:moveTo>
                    <a:pt x="0" y="88900"/>
                  </a:moveTo>
                  <a:lnTo>
                    <a:pt x="11429" y="8890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57">
              <a:extLst>
                <a:ext uri="{FF2B5EF4-FFF2-40B4-BE49-F238E27FC236}">
                  <a16:creationId xmlns:a16="http://schemas.microsoft.com/office/drawing/2014/main" xmlns="" id="{4772B318-FB31-471B-B6DA-5C1168076A47}"/>
                </a:ext>
              </a:extLst>
            </p:cNvPr>
            <p:cNvSpPr/>
            <p:nvPr/>
          </p:nvSpPr>
          <p:spPr>
            <a:xfrm>
              <a:off x="4714239" y="32638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58">
              <a:extLst>
                <a:ext uri="{FF2B5EF4-FFF2-40B4-BE49-F238E27FC236}">
                  <a16:creationId xmlns:a16="http://schemas.microsoft.com/office/drawing/2014/main" xmlns="" id="{09294B9C-D94C-4191-8BCF-BB3EAB98C0E3}"/>
                </a:ext>
              </a:extLst>
            </p:cNvPr>
            <p:cNvSpPr/>
            <p:nvPr/>
          </p:nvSpPr>
          <p:spPr>
            <a:xfrm>
              <a:off x="4714239" y="32854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59">
              <a:extLst>
                <a:ext uri="{FF2B5EF4-FFF2-40B4-BE49-F238E27FC236}">
                  <a16:creationId xmlns:a16="http://schemas.microsoft.com/office/drawing/2014/main" xmlns="" id="{E5BB5A42-F904-4993-B2F9-9013A7E97DFE}"/>
                </a:ext>
              </a:extLst>
            </p:cNvPr>
            <p:cNvSpPr/>
            <p:nvPr/>
          </p:nvSpPr>
          <p:spPr>
            <a:xfrm>
              <a:off x="4714239" y="33083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60">
              <a:extLst>
                <a:ext uri="{FF2B5EF4-FFF2-40B4-BE49-F238E27FC236}">
                  <a16:creationId xmlns:a16="http://schemas.microsoft.com/office/drawing/2014/main" xmlns="" id="{831FA925-7A94-4E77-9311-7CFEBC9309BA}"/>
                </a:ext>
              </a:extLst>
            </p:cNvPr>
            <p:cNvSpPr/>
            <p:nvPr/>
          </p:nvSpPr>
          <p:spPr>
            <a:xfrm>
              <a:off x="4714239" y="33299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61">
              <a:extLst>
                <a:ext uri="{FF2B5EF4-FFF2-40B4-BE49-F238E27FC236}">
                  <a16:creationId xmlns:a16="http://schemas.microsoft.com/office/drawing/2014/main" xmlns="" id="{DA16B672-878E-459A-B188-D861E9DF3853}"/>
                </a:ext>
              </a:extLst>
            </p:cNvPr>
            <p:cNvSpPr/>
            <p:nvPr/>
          </p:nvSpPr>
          <p:spPr>
            <a:xfrm>
              <a:off x="4714239" y="33527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62">
              <a:extLst>
                <a:ext uri="{FF2B5EF4-FFF2-40B4-BE49-F238E27FC236}">
                  <a16:creationId xmlns:a16="http://schemas.microsoft.com/office/drawing/2014/main" xmlns="" id="{DD04DFEC-223E-4E66-9EDA-92FF399C1026}"/>
                </a:ext>
              </a:extLst>
            </p:cNvPr>
            <p:cNvSpPr/>
            <p:nvPr/>
          </p:nvSpPr>
          <p:spPr>
            <a:xfrm>
              <a:off x="4714239" y="33743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63">
              <a:extLst>
                <a:ext uri="{FF2B5EF4-FFF2-40B4-BE49-F238E27FC236}">
                  <a16:creationId xmlns:a16="http://schemas.microsoft.com/office/drawing/2014/main" xmlns="" id="{9638353F-9FE6-41AB-B571-831EE972DF74}"/>
                </a:ext>
              </a:extLst>
            </p:cNvPr>
            <p:cNvSpPr/>
            <p:nvPr/>
          </p:nvSpPr>
          <p:spPr>
            <a:xfrm>
              <a:off x="4714239" y="339724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64">
              <a:extLst>
                <a:ext uri="{FF2B5EF4-FFF2-40B4-BE49-F238E27FC236}">
                  <a16:creationId xmlns:a16="http://schemas.microsoft.com/office/drawing/2014/main" xmlns="" id="{32FB06EA-2F87-4A87-8A63-38C0921ABC6D}"/>
                </a:ext>
              </a:extLst>
            </p:cNvPr>
            <p:cNvSpPr/>
            <p:nvPr/>
          </p:nvSpPr>
          <p:spPr>
            <a:xfrm>
              <a:off x="4714239" y="34201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65">
              <a:extLst>
                <a:ext uri="{FF2B5EF4-FFF2-40B4-BE49-F238E27FC236}">
                  <a16:creationId xmlns:a16="http://schemas.microsoft.com/office/drawing/2014/main" xmlns="" id="{1F64728F-8EFB-491C-903B-914D916F3127}"/>
                </a:ext>
              </a:extLst>
            </p:cNvPr>
            <p:cNvSpPr/>
            <p:nvPr/>
          </p:nvSpPr>
          <p:spPr>
            <a:xfrm>
              <a:off x="4708525" y="3447415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0"/>
                  </a:moveTo>
                  <a:lnTo>
                    <a:pt x="11429" y="0"/>
                  </a:lnTo>
                </a:path>
                <a:path w="11429" h="67310">
                  <a:moveTo>
                    <a:pt x="0" y="22860"/>
                  </a:moveTo>
                  <a:lnTo>
                    <a:pt x="11429" y="22860"/>
                  </a:lnTo>
                </a:path>
                <a:path w="11429" h="67310">
                  <a:moveTo>
                    <a:pt x="0" y="44450"/>
                  </a:moveTo>
                  <a:lnTo>
                    <a:pt x="11429" y="44450"/>
                  </a:lnTo>
                </a:path>
                <a:path w="11429" h="67310">
                  <a:moveTo>
                    <a:pt x="0" y="67310"/>
                  </a:moveTo>
                  <a:lnTo>
                    <a:pt x="11429" y="67310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66">
              <a:extLst>
                <a:ext uri="{FF2B5EF4-FFF2-40B4-BE49-F238E27FC236}">
                  <a16:creationId xmlns:a16="http://schemas.microsoft.com/office/drawing/2014/main" xmlns="" id="{4D262D8E-8F63-49DE-8EAD-3580C565FAFF}"/>
                </a:ext>
              </a:extLst>
            </p:cNvPr>
            <p:cNvSpPr/>
            <p:nvPr/>
          </p:nvSpPr>
          <p:spPr>
            <a:xfrm>
              <a:off x="4714239" y="35318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67">
              <a:extLst>
                <a:ext uri="{FF2B5EF4-FFF2-40B4-BE49-F238E27FC236}">
                  <a16:creationId xmlns:a16="http://schemas.microsoft.com/office/drawing/2014/main" xmlns="" id="{44F1CA53-12B9-4FE5-BA54-9F40557A8976}"/>
                </a:ext>
              </a:extLst>
            </p:cNvPr>
            <p:cNvSpPr/>
            <p:nvPr/>
          </p:nvSpPr>
          <p:spPr>
            <a:xfrm>
              <a:off x="4714239" y="35534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68">
              <a:extLst>
                <a:ext uri="{FF2B5EF4-FFF2-40B4-BE49-F238E27FC236}">
                  <a16:creationId xmlns:a16="http://schemas.microsoft.com/office/drawing/2014/main" xmlns="" id="{D4897FA7-419A-4637-B0E3-26F9FD380A3C}"/>
                </a:ext>
              </a:extLst>
            </p:cNvPr>
            <p:cNvSpPr/>
            <p:nvPr/>
          </p:nvSpPr>
          <p:spPr>
            <a:xfrm>
              <a:off x="4714239" y="35763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69">
              <a:extLst>
                <a:ext uri="{FF2B5EF4-FFF2-40B4-BE49-F238E27FC236}">
                  <a16:creationId xmlns:a16="http://schemas.microsoft.com/office/drawing/2014/main" xmlns="" id="{E7DCDA7F-DED0-4537-BD05-D6D6F75776C2}"/>
                </a:ext>
              </a:extLst>
            </p:cNvPr>
            <p:cNvSpPr/>
            <p:nvPr/>
          </p:nvSpPr>
          <p:spPr>
            <a:xfrm>
              <a:off x="4714239" y="35979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70">
              <a:extLst>
                <a:ext uri="{FF2B5EF4-FFF2-40B4-BE49-F238E27FC236}">
                  <a16:creationId xmlns:a16="http://schemas.microsoft.com/office/drawing/2014/main" xmlns="" id="{FA98122B-8BFF-4BDC-936F-4A5D6D228291}"/>
                </a:ext>
              </a:extLst>
            </p:cNvPr>
            <p:cNvSpPr/>
            <p:nvPr/>
          </p:nvSpPr>
          <p:spPr>
            <a:xfrm>
              <a:off x="4714239" y="36207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71">
              <a:extLst>
                <a:ext uri="{FF2B5EF4-FFF2-40B4-BE49-F238E27FC236}">
                  <a16:creationId xmlns:a16="http://schemas.microsoft.com/office/drawing/2014/main" xmlns="" id="{FD1D22B3-4579-4CBF-A31F-0B8B7162C457}"/>
                </a:ext>
              </a:extLst>
            </p:cNvPr>
            <p:cNvSpPr/>
            <p:nvPr/>
          </p:nvSpPr>
          <p:spPr>
            <a:xfrm>
              <a:off x="4714239" y="36423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72">
              <a:extLst>
                <a:ext uri="{FF2B5EF4-FFF2-40B4-BE49-F238E27FC236}">
                  <a16:creationId xmlns:a16="http://schemas.microsoft.com/office/drawing/2014/main" xmlns="" id="{CD82F8F7-E91D-4B69-B782-24CAFA1230AF}"/>
                </a:ext>
              </a:extLst>
            </p:cNvPr>
            <p:cNvSpPr/>
            <p:nvPr/>
          </p:nvSpPr>
          <p:spPr>
            <a:xfrm>
              <a:off x="4714239" y="36652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73">
              <a:extLst>
                <a:ext uri="{FF2B5EF4-FFF2-40B4-BE49-F238E27FC236}">
                  <a16:creationId xmlns:a16="http://schemas.microsoft.com/office/drawing/2014/main" xmlns="" id="{88C72184-8CD7-4F16-BF88-C9D03633E10D}"/>
                </a:ext>
              </a:extLst>
            </p:cNvPr>
            <p:cNvSpPr/>
            <p:nvPr/>
          </p:nvSpPr>
          <p:spPr>
            <a:xfrm>
              <a:off x="4714239" y="368807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74">
              <a:extLst>
                <a:ext uri="{FF2B5EF4-FFF2-40B4-BE49-F238E27FC236}">
                  <a16:creationId xmlns:a16="http://schemas.microsoft.com/office/drawing/2014/main" xmlns="" id="{3CE3414B-A270-4E4A-AFC8-B4AD5AC45FB9}"/>
                </a:ext>
              </a:extLst>
            </p:cNvPr>
            <p:cNvSpPr/>
            <p:nvPr/>
          </p:nvSpPr>
          <p:spPr>
            <a:xfrm>
              <a:off x="4714239" y="37096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75">
              <a:extLst>
                <a:ext uri="{FF2B5EF4-FFF2-40B4-BE49-F238E27FC236}">
                  <a16:creationId xmlns:a16="http://schemas.microsoft.com/office/drawing/2014/main" xmlns="" id="{F7F58940-0543-4A37-AC94-4EF8BDB3AF05}"/>
                </a:ext>
              </a:extLst>
            </p:cNvPr>
            <p:cNvSpPr/>
            <p:nvPr/>
          </p:nvSpPr>
          <p:spPr>
            <a:xfrm>
              <a:off x="4714239" y="373252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76">
              <a:extLst>
                <a:ext uri="{FF2B5EF4-FFF2-40B4-BE49-F238E27FC236}">
                  <a16:creationId xmlns:a16="http://schemas.microsoft.com/office/drawing/2014/main" xmlns="" id="{4D5297DA-BD6B-4621-9A00-949132202F56}"/>
                </a:ext>
              </a:extLst>
            </p:cNvPr>
            <p:cNvSpPr/>
            <p:nvPr/>
          </p:nvSpPr>
          <p:spPr>
            <a:xfrm>
              <a:off x="4714239" y="37541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77">
              <a:extLst>
                <a:ext uri="{FF2B5EF4-FFF2-40B4-BE49-F238E27FC236}">
                  <a16:creationId xmlns:a16="http://schemas.microsoft.com/office/drawing/2014/main" xmlns="" id="{0434CA1B-980C-4CC3-84E7-D4B1C3AFC653}"/>
                </a:ext>
              </a:extLst>
            </p:cNvPr>
            <p:cNvSpPr/>
            <p:nvPr/>
          </p:nvSpPr>
          <p:spPr>
            <a:xfrm>
              <a:off x="4691380" y="3776979"/>
              <a:ext cx="22860" cy="8890"/>
            </a:xfrm>
            <a:custGeom>
              <a:avLst/>
              <a:gdLst/>
              <a:ahLst/>
              <a:cxnLst/>
              <a:rect l="l" t="t" r="r" b="b"/>
              <a:pathLst>
                <a:path w="22860" h="8889">
                  <a:moveTo>
                    <a:pt x="22860" y="0"/>
                  </a:moveTo>
                  <a:lnTo>
                    <a:pt x="22860" y="8890"/>
                  </a:lnTo>
                  <a:lnTo>
                    <a:pt x="21590" y="8890"/>
                  </a:lnTo>
                </a:path>
                <a:path w="22860" h="8889">
                  <a:moveTo>
                    <a:pt x="10160" y="8890"/>
                  </a:moveTo>
                  <a:lnTo>
                    <a:pt x="0" y="8890"/>
                  </a:lnTo>
                </a:path>
              </a:pathLst>
            </a:custGeom>
            <a:ln w="11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78">
              <a:extLst>
                <a:ext uri="{FF2B5EF4-FFF2-40B4-BE49-F238E27FC236}">
                  <a16:creationId xmlns:a16="http://schemas.microsoft.com/office/drawing/2014/main" xmlns="" id="{4CEBA85A-836B-44EF-8D08-F18284434BE8}"/>
                </a:ext>
              </a:extLst>
            </p:cNvPr>
            <p:cNvSpPr/>
            <p:nvPr/>
          </p:nvSpPr>
          <p:spPr>
            <a:xfrm>
              <a:off x="3214370" y="499109"/>
              <a:ext cx="1104900" cy="819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79">
              <a:extLst>
                <a:ext uri="{FF2B5EF4-FFF2-40B4-BE49-F238E27FC236}">
                  <a16:creationId xmlns:a16="http://schemas.microsoft.com/office/drawing/2014/main" xmlns="" id="{EB42EB30-92ED-4F4C-B8E6-848331D376F4}"/>
                </a:ext>
              </a:extLst>
            </p:cNvPr>
            <p:cNvSpPr/>
            <p:nvPr/>
          </p:nvSpPr>
          <p:spPr>
            <a:xfrm>
              <a:off x="0" y="2857499"/>
              <a:ext cx="1499870" cy="571500"/>
            </a:xfrm>
            <a:custGeom>
              <a:avLst/>
              <a:gdLst/>
              <a:ahLst/>
              <a:cxnLst/>
              <a:rect l="l" t="t" r="r" b="b"/>
              <a:pathLst>
                <a:path w="1499870" h="571500">
                  <a:moveTo>
                    <a:pt x="285750" y="0"/>
                  </a:moveTo>
                  <a:lnTo>
                    <a:pt x="0" y="285750"/>
                  </a:lnTo>
                  <a:lnTo>
                    <a:pt x="285750" y="571500"/>
                  </a:lnTo>
                  <a:lnTo>
                    <a:pt x="285750" y="427989"/>
                  </a:lnTo>
                  <a:lnTo>
                    <a:pt x="1499870" y="427989"/>
                  </a:lnTo>
                  <a:lnTo>
                    <a:pt x="1499870" y="142239"/>
                  </a:lnTo>
                  <a:lnTo>
                    <a:pt x="285750" y="142239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80">
              <a:extLst>
                <a:ext uri="{FF2B5EF4-FFF2-40B4-BE49-F238E27FC236}">
                  <a16:creationId xmlns:a16="http://schemas.microsoft.com/office/drawing/2014/main" xmlns="" id="{EA8D443D-B40F-4D70-ADB2-F10FA394C0F6}"/>
                </a:ext>
              </a:extLst>
            </p:cNvPr>
            <p:cNvSpPr/>
            <p:nvPr/>
          </p:nvSpPr>
          <p:spPr>
            <a:xfrm>
              <a:off x="346709" y="3288030"/>
              <a:ext cx="1214120" cy="1270"/>
            </a:xfrm>
            <a:custGeom>
              <a:avLst/>
              <a:gdLst/>
              <a:ahLst/>
              <a:cxnLst/>
              <a:rect l="l" t="t" r="r" b="b"/>
              <a:pathLst>
                <a:path w="1214120" h="1269">
                  <a:moveTo>
                    <a:pt x="1214120" y="1269"/>
                  </a:moveTo>
                  <a:lnTo>
                    <a:pt x="1202690" y="1269"/>
                  </a:lnTo>
                </a:path>
                <a:path w="1214120" h="1269">
                  <a:moveTo>
                    <a:pt x="1192530" y="1269"/>
                  </a:moveTo>
                  <a:lnTo>
                    <a:pt x="1181100" y="1269"/>
                  </a:lnTo>
                </a:path>
                <a:path w="1214120" h="1269">
                  <a:moveTo>
                    <a:pt x="1169670" y="1269"/>
                  </a:moveTo>
                  <a:lnTo>
                    <a:pt x="1158240" y="1269"/>
                  </a:lnTo>
                </a:path>
                <a:path w="1214120" h="1269">
                  <a:moveTo>
                    <a:pt x="1146810" y="1269"/>
                  </a:moveTo>
                  <a:lnTo>
                    <a:pt x="1136650" y="1269"/>
                  </a:lnTo>
                </a:path>
                <a:path w="1214120" h="1269">
                  <a:moveTo>
                    <a:pt x="1125220" y="1269"/>
                  </a:moveTo>
                  <a:lnTo>
                    <a:pt x="1113790" y="1269"/>
                  </a:lnTo>
                </a:path>
                <a:path w="1214120" h="1269">
                  <a:moveTo>
                    <a:pt x="1102360" y="1269"/>
                  </a:moveTo>
                  <a:lnTo>
                    <a:pt x="1092200" y="1269"/>
                  </a:lnTo>
                </a:path>
                <a:path w="1214120" h="1269">
                  <a:moveTo>
                    <a:pt x="1080770" y="1269"/>
                  </a:moveTo>
                  <a:lnTo>
                    <a:pt x="1069340" y="1269"/>
                  </a:lnTo>
                </a:path>
                <a:path w="1214120" h="1269">
                  <a:moveTo>
                    <a:pt x="1057910" y="1269"/>
                  </a:moveTo>
                  <a:lnTo>
                    <a:pt x="1046480" y="1269"/>
                  </a:lnTo>
                </a:path>
                <a:path w="1214120" h="1269">
                  <a:moveTo>
                    <a:pt x="1036319" y="1269"/>
                  </a:moveTo>
                  <a:lnTo>
                    <a:pt x="1024890" y="1269"/>
                  </a:lnTo>
                </a:path>
                <a:path w="1214120" h="1269">
                  <a:moveTo>
                    <a:pt x="1013460" y="1269"/>
                  </a:moveTo>
                  <a:lnTo>
                    <a:pt x="1002030" y="1269"/>
                  </a:lnTo>
                </a:path>
                <a:path w="1214120" h="1269">
                  <a:moveTo>
                    <a:pt x="990600" y="1269"/>
                  </a:moveTo>
                  <a:lnTo>
                    <a:pt x="980440" y="1269"/>
                  </a:lnTo>
                </a:path>
                <a:path w="1214120" h="1269">
                  <a:moveTo>
                    <a:pt x="969010" y="1269"/>
                  </a:moveTo>
                  <a:lnTo>
                    <a:pt x="957580" y="1269"/>
                  </a:lnTo>
                </a:path>
                <a:path w="1214120" h="1269">
                  <a:moveTo>
                    <a:pt x="946150" y="1269"/>
                  </a:moveTo>
                  <a:lnTo>
                    <a:pt x="935990" y="1269"/>
                  </a:lnTo>
                </a:path>
                <a:path w="1214120" h="1269">
                  <a:moveTo>
                    <a:pt x="924560" y="1269"/>
                  </a:moveTo>
                  <a:lnTo>
                    <a:pt x="913130" y="1269"/>
                  </a:lnTo>
                </a:path>
                <a:path w="1214120" h="1269">
                  <a:moveTo>
                    <a:pt x="901700" y="1269"/>
                  </a:moveTo>
                  <a:lnTo>
                    <a:pt x="890269" y="1269"/>
                  </a:lnTo>
                </a:path>
                <a:path w="1214120" h="1269">
                  <a:moveTo>
                    <a:pt x="880110" y="1269"/>
                  </a:moveTo>
                  <a:lnTo>
                    <a:pt x="868680" y="1269"/>
                  </a:lnTo>
                </a:path>
                <a:path w="1214120" h="1269">
                  <a:moveTo>
                    <a:pt x="857250" y="1269"/>
                  </a:moveTo>
                  <a:lnTo>
                    <a:pt x="845819" y="1269"/>
                  </a:lnTo>
                </a:path>
                <a:path w="1214120" h="1269">
                  <a:moveTo>
                    <a:pt x="834390" y="1269"/>
                  </a:moveTo>
                  <a:lnTo>
                    <a:pt x="824230" y="1269"/>
                  </a:lnTo>
                </a:path>
                <a:path w="1214120" h="1269">
                  <a:moveTo>
                    <a:pt x="812800" y="1269"/>
                  </a:moveTo>
                  <a:lnTo>
                    <a:pt x="801369" y="1269"/>
                  </a:lnTo>
                </a:path>
                <a:path w="1214120" h="1269">
                  <a:moveTo>
                    <a:pt x="789940" y="1269"/>
                  </a:moveTo>
                  <a:lnTo>
                    <a:pt x="778510" y="1269"/>
                  </a:lnTo>
                </a:path>
                <a:path w="1214120" h="1269">
                  <a:moveTo>
                    <a:pt x="768350" y="1269"/>
                  </a:moveTo>
                  <a:lnTo>
                    <a:pt x="756919" y="1269"/>
                  </a:lnTo>
                </a:path>
                <a:path w="1214120" h="1269">
                  <a:moveTo>
                    <a:pt x="745490" y="1269"/>
                  </a:moveTo>
                  <a:lnTo>
                    <a:pt x="734060" y="1269"/>
                  </a:lnTo>
                </a:path>
                <a:path w="1214120" h="1269">
                  <a:moveTo>
                    <a:pt x="723900" y="1269"/>
                  </a:moveTo>
                  <a:lnTo>
                    <a:pt x="712469" y="1269"/>
                  </a:lnTo>
                </a:path>
                <a:path w="1214120" h="1269">
                  <a:moveTo>
                    <a:pt x="701040" y="1269"/>
                  </a:moveTo>
                  <a:lnTo>
                    <a:pt x="689610" y="1269"/>
                  </a:lnTo>
                </a:path>
                <a:path w="1214120" h="1269">
                  <a:moveTo>
                    <a:pt x="678180" y="1269"/>
                  </a:moveTo>
                  <a:lnTo>
                    <a:pt x="668019" y="1269"/>
                  </a:lnTo>
                </a:path>
                <a:path w="1214120" h="1269">
                  <a:moveTo>
                    <a:pt x="656590" y="1269"/>
                  </a:moveTo>
                  <a:lnTo>
                    <a:pt x="645160" y="1269"/>
                  </a:lnTo>
                </a:path>
                <a:path w="1214120" h="1269">
                  <a:moveTo>
                    <a:pt x="633730" y="1269"/>
                  </a:moveTo>
                  <a:lnTo>
                    <a:pt x="622300" y="1269"/>
                  </a:lnTo>
                </a:path>
                <a:path w="1214120" h="1269">
                  <a:moveTo>
                    <a:pt x="612140" y="1269"/>
                  </a:moveTo>
                  <a:lnTo>
                    <a:pt x="600710" y="1269"/>
                  </a:lnTo>
                </a:path>
                <a:path w="1214120" h="1269">
                  <a:moveTo>
                    <a:pt x="589280" y="1269"/>
                  </a:moveTo>
                  <a:lnTo>
                    <a:pt x="577850" y="1269"/>
                  </a:lnTo>
                </a:path>
                <a:path w="1214120" h="1269">
                  <a:moveTo>
                    <a:pt x="567690" y="1269"/>
                  </a:moveTo>
                  <a:lnTo>
                    <a:pt x="556260" y="1269"/>
                  </a:lnTo>
                </a:path>
                <a:path w="1214120" h="1269">
                  <a:moveTo>
                    <a:pt x="544830" y="1269"/>
                  </a:moveTo>
                  <a:lnTo>
                    <a:pt x="533400" y="1269"/>
                  </a:lnTo>
                </a:path>
                <a:path w="1214120" h="1269">
                  <a:moveTo>
                    <a:pt x="521970" y="1269"/>
                  </a:moveTo>
                  <a:lnTo>
                    <a:pt x="511809" y="1269"/>
                  </a:lnTo>
                </a:path>
                <a:path w="1214120" h="1269">
                  <a:moveTo>
                    <a:pt x="500380" y="1269"/>
                  </a:moveTo>
                  <a:lnTo>
                    <a:pt x="488950" y="1269"/>
                  </a:lnTo>
                </a:path>
                <a:path w="1214120" h="1269">
                  <a:moveTo>
                    <a:pt x="477520" y="1269"/>
                  </a:moveTo>
                  <a:lnTo>
                    <a:pt x="466090" y="1269"/>
                  </a:lnTo>
                </a:path>
                <a:path w="1214120" h="1269">
                  <a:moveTo>
                    <a:pt x="455930" y="1269"/>
                  </a:moveTo>
                  <a:lnTo>
                    <a:pt x="444500" y="1269"/>
                  </a:lnTo>
                </a:path>
                <a:path w="1214120" h="1269">
                  <a:moveTo>
                    <a:pt x="433070" y="1269"/>
                  </a:moveTo>
                  <a:lnTo>
                    <a:pt x="421640" y="1269"/>
                  </a:lnTo>
                </a:path>
                <a:path w="1214120" h="1269">
                  <a:moveTo>
                    <a:pt x="411480" y="1269"/>
                  </a:moveTo>
                  <a:lnTo>
                    <a:pt x="400050" y="1269"/>
                  </a:lnTo>
                </a:path>
                <a:path w="1214120" h="1269">
                  <a:moveTo>
                    <a:pt x="388620" y="1269"/>
                  </a:moveTo>
                  <a:lnTo>
                    <a:pt x="377190" y="1269"/>
                  </a:lnTo>
                </a:path>
                <a:path w="1214120" h="1269">
                  <a:moveTo>
                    <a:pt x="365759" y="1269"/>
                  </a:moveTo>
                  <a:lnTo>
                    <a:pt x="355600" y="1269"/>
                  </a:lnTo>
                </a:path>
                <a:path w="1214120" h="1269">
                  <a:moveTo>
                    <a:pt x="344170" y="1269"/>
                  </a:moveTo>
                  <a:lnTo>
                    <a:pt x="332740" y="1269"/>
                  </a:lnTo>
                </a:path>
                <a:path w="1214120" h="1269">
                  <a:moveTo>
                    <a:pt x="321309" y="1269"/>
                  </a:moveTo>
                  <a:lnTo>
                    <a:pt x="309880" y="1269"/>
                  </a:lnTo>
                </a:path>
                <a:path w="1214120" h="1269">
                  <a:moveTo>
                    <a:pt x="299720" y="1269"/>
                  </a:moveTo>
                  <a:lnTo>
                    <a:pt x="288290" y="1269"/>
                  </a:lnTo>
                </a:path>
                <a:path w="1214120" h="1269">
                  <a:moveTo>
                    <a:pt x="276859" y="1269"/>
                  </a:moveTo>
                  <a:lnTo>
                    <a:pt x="265430" y="1269"/>
                  </a:lnTo>
                </a:path>
                <a:path w="1214120" h="1269">
                  <a:moveTo>
                    <a:pt x="254000" y="1269"/>
                  </a:moveTo>
                  <a:lnTo>
                    <a:pt x="243840" y="1269"/>
                  </a:lnTo>
                </a:path>
                <a:path w="1214120" h="1269">
                  <a:moveTo>
                    <a:pt x="232409" y="1269"/>
                  </a:moveTo>
                  <a:lnTo>
                    <a:pt x="220979" y="1269"/>
                  </a:lnTo>
                </a:path>
                <a:path w="1214120" h="1269">
                  <a:moveTo>
                    <a:pt x="209550" y="1269"/>
                  </a:moveTo>
                  <a:lnTo>
                    <a:pt x="199390" y="1269"/>
                  </a:lnTo>
                </a:path>
                <a:path w="1214120" h="1269">
                  <a:moveTo>
                    <a:pt x="187959" y="1269"/>
                  </a:moveTo>
                  <a:lnTo>
                    <a:pt x="176529" y="1269"/>
                  </a:lnTo>
                </a:path>
                <a:path w="1214120" h="1269">
                  <a:moveTo>
                    <a:pt x="165100" y="1269"/>
                  </a:moveTo>
                  <a:lnTo>
                    <a:pt x="153670" y="1269"/>
                  </a:lnTo>
                </a:path>
                <a:path w="1214120" h="1269">
                  <a:moveTo>
                    <a:pt x="143509" y="1269"/>
                  </a:moveTo>
                  <a:lnTo>
                    <a:pt x="132079" y="1269"/>
                  </a:lnTo>
                </a:path>
                <a:path w="1214120" h="1269">
                  <a:moveTo>
                    <a:pt x="120650" y="1269"/>
                  </a:moveTo>
                  <a:lnTo>
                    <a:pt x="109220" y="1269"/>
                  </a:lnTo>
                </a:path>
                <a:path w="1214120" h="1269">
                  <a:moveTo>
                    <a:pt x="97789" y="1269"/>
                  </a:moveTo>
                  <a:lnTo>
                    <a:pt x="87629" y="1269"/>
                  </a:lnTo>
                </a:path>
                <a:path w="1214120" h="1269">
                  <a:moveTo>
                    <a:pt x="76200" y="1269"/>
                  </a:moveTo>
                  <a:lnTo>
                    <a:pt x="64770" y="1269"/>
                  </a:lnTo>
                </a:path>
                <a:path w="1214120" h="1269">
                  <a:moveTo>
                    <a:pt x="53339" y="1269"/>
                  </a:moveTo>
                  <a:lnTo>
                    <a:pt x="43179" y="1269"/>
                  </a:lnTo>
                </a:path>
                <a:path w="1214120" h="1269">
                  <a:moveTo>
                    <a:pt x="31750" y="1269"/>
                  </a:moveTo>
                  <a:lnTo>
                    <a:pt x="20320" y="1269"/>
                  </a:lnTo>
                </a:path>
                <a:path w="1214120" h="1269">
                  <a:moveTo>
                    <a:pt x="8889" y="1269"/>
                  </a:moveTo>
                  <a:lnTo>
                    <a:pt x="0" y="1269"/>
                  </a:lnTo>
                  <a:lnTo>
                    <a:pt x="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81">
              <a:extLst>
                <a:ext uri="{FF2B5EF4-FFF2-40B4-BE49-F238E27FC236}">
                  <a16:creationId xmlns:a16="http://schemas.microsoft.com/office/drawing/2014/main" xmlns="" id="{140A9E38-7406-405A-A469-99045F5E0D0B}"/>
                </a:ext>
              </a:extLst>
            </p:cNvPr>
            <p:cNvSpPr/>
            <p:nvPr/>
          </p:nvSpPr>
          <p:spPr>
            <a:xfrm>
              <a:off x="285750" y="297688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82">
              <a:extLst>
                <a:ext uri="{FF2B5EF4-FFF2-40B4-BE49-F238E27FC236}">
                  <a16:creationId xmlns:a16="http://schemas.microsoft.com/office/drawing/2014/main" xmlns="" id="{A3936B57-AB6E-4EB6-A094-35C137FA6C74}"/>
                </a:ext>
              </a:extLst>
            </p:cNvPr>
            <p:cNvSpPr/>
            <p:nvPr/>
          </p:nvSpPr>
          <p:spPr>
            <a:xfrm>
              <a:off x="285750" y="29540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83">
              <a:extLst>
                <a:ext uri="{FF2B5EF4-FFF2-40B4-BE49-F238E27FC236}">
                  <a16:creationId xmlns:a16="http://schemas.microsoft.com/office/drawing/2014/main" xmlns="" id="{5FF4C3B5-30FA-4899-ADD5-8B455A404FB8}"/>
                </a:ext>
              </a:extLst>
            </p:cNvPr>
            <p:cNvSpPr/>
            <p:nvPr/>
          </p:nvSpPr>
          <p:spPr>
            <a:xfrm>
              <a:off x="285750" y="29324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79"/>
                  </a:moveTo>
                  <a:lnTo>
                    <a:pt x="5714" y="5079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84">
              <a:extLst>
                <a:ext uri="{FF2B5EF4-FFF2-40B4-BE49-F238E27FC236}">
                  <a16:creationId xmlns:a16="http://schemas.microsoft.com/office/drawing/2014/main" xmlns="" id="{5915AC0D-7777-4DA5-86E2-7675C7CC0B88}"/>
                </a:ext>
              </a:extLst>
            </p:cNvPr>
            <p:cNvSpPr/>
            <p:nvPr/>
          </p:nvSpPr>
          <p:spPr>
            <a:xfrm>
              <a:off x="280035" y="2870834"/>
              <a:ext cx="11430" cy="44450"/>
            </a:xfrm>
            <a:custGeom>
              <a:avLst/>
              <a:gdLst/>
              <a:ahLst/>
              <a:cxnLst/>
              <a:rect l="l" t="t" r="r" b="b"/>
              <a:pathLst>
                <a:path w="11429" h="44450">
                  <a:moveTo>
                    <a:pt x="0" y="44450"/>
                  </a:moveTo>
                  <a:lnTo>
                    <a:pt x="11429" y="44450"/>
                  </a:lnTo>
                </a:path>
                <a:path w="11429" h="44450">
                  <a:moveTo>
                    <a:pt x="0" y="21589"/>
                  </a:moveTo>
                  <a:lnTo>
                    <a:pt x="11429" y="21589"/>
                  </a:lnTo>
                </a:path>
                <a:path w="11429" h="44450">
                  <a:moveTo>
                    <a:pt x="0" y="0"/>
                  </a:moveTo>
                  <a:lnTo>
                    <a:pt x="11429" y="0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85">
              <a:extLst>
                <a:ext uri="{FF2B5EF4-FFF2-40B4-BE49-F238E27FC236}">
                  <a16:creationId xmlns:a16="http://schemas.microsoft.com/office/drawing/2014/main" xmlns="" id="{EB20220C-E209-4C75-95BF-2ADB73AD5B05}"/>
                </a:ext>
              </a:extLst>
            </p:cNvPr>
            <p:cNvSpPr/>
            <p:nvPr/>
          </p:nvSpPr>
          <p:spPr>
            <a:xfrm>
              <a:off x="1270" y="2860040"/>
              <a:ext cx="284480" cy="568960"/>
            </a:xfrm>
            <a:custGeom>
              <a:avLst/>
              <a:gdLst/>
              <a:ahLst/>
              <a:cxnLst/>
              <a:rect l="l" t="t" r="r" b="b"/>
              <a:pathLst>
                <a:path w="284480" h="568960">
                  <a:moveTo>
                    <a:pt x="281940" y="0"/>
                  </a:moveTo>
                  <a:lnTo>
                    <a:pt x="273050" y="7620"/>
                  </a:lnTo>
                </a:path>
                <a:path w="284480" h="568960">
                  <a:moveTo>
                    <a:pt x="265430" y="15239"/>
                  </a:moveTo>
                  <a:lnTo>
                    <a:pt x="257809" y="24130"/>
                  </a:lnTo>
                </a:path>
                <a:path w="284480" h="568960">
                  <a:moveTo>
                    <a:pt x="250190" y="31750"/>
                  </a:moveTo>
                  <a:lnTo>
                    <a:pt x="241300" y="39370"/>
                  </a:lnTo>
                </a:path>
                <a:path w="284480" h="568960">
                  <a:moveTo>
                    <a:pt x="233679" y="46989"/>
                  </a:moveTo>
                  <a:lnTo>
                    <a:pt x="226059" y="54610"/>
                  </a:lnTo>
                </a:path>
                <a:path w="284480" h="568960">
                  <a:moveTo>
                    <a:pt x="218440" y="63500"/>
                  </a:moveTo>
                  <a:lnTo>
                    <a:pt x="210819" y="71120"/>
                  </a:lnTo>
                </a:path>
                <a:path w="284480" h="568960">
                  <a:moveTo>
                    <a:pt x="201930" y="78739"/>
                  </a:moveTo>
                  <a:lnTo>
                    <a:pt x="194310" y="86360"/>
                  </a:lnTo>
                </a:path>
                <a:path w="284480" h="568960">
                  <a:moveTo>
                    <a:pt x="186690" y="93980"/>
                  </a:moveTo>
                  <a:lnTo>
                    <a:pt x="179070" y="102870"/>
                  </a:lnTo>
                </a:path>
                <a:path w="284480" h="568960">
                  <a:moveTo>
                    <a:pt x="170180" y="110489"/>
                  </a:moveTo>
                  <a:lnTo>
                    <a:pt x="162560" y="118110"/>
                  </a:lnTo>
                </a:path>
                <a:path w="284480" h="568960">
                  <a:moveTo>
                    <a:pt x="154940" y="125730"/>
                  </a:moveTo>
                  <a:lnTo>
                    <a:pt x="147320" y="134620"/>
                  </a:lnTo>
                </a:path>
                <a:path w="284480" h="568960">
                  <a:moveTo>
                    <a:pt x="139700" y="142239"/>
                  </a:moveTo>
                  <a:lnTo>
                    <a:pt x="132080" y="149860"/>
                  </a:lnTo>
                </a:path>
                <a:path w="284480" h="568960">
                  <a:moveTo>
                    <a:pt x="123190" y="157480"/>
                  </a:moveTo>
                  <a:lnTo>
                    <a:pt x="115570" y="166370"/>
                  </a:lnTo>
                </a:path>
                <a:path w="284480" h="568960">
                  <a:moveTo>
                    <a:pt x="107950" y="173989"/>
                  </a:moveTo>
                  <a:lnTo>
                    <a:pt x="100330" y="181610"/>
                  </a:lnTo>
                </a:path>
                <a:path w="284480" h="568960">
                  <a:moveTo>
                    <a:pt x="91440" y="189230"/>
                  </a:moveTo>
                  <a:lnTo>
                    <a:pt x="83820" y="196850"/>
                  </a:lnTo>
                </a:path>
                <a:path w="284480" h="568960">
                  <a:moveTo>
                    <a:pt x="76200" y="204470"/>
                  </a:moveTo>
                  <a:lnTo>
                    <a:pt x="68580" y="213360"/>
                  </a:lnTo>
                </a:path>
                <a:path w="284480" h="568960">
                  <a:moveTo>
                    <a:pt x="60960" y="220980"/>
                  </a:moveTo>
                  <a:lnTo>
                    <a:pt x="53340" y="228600"/>
                  </a:lnTo>
                </a:path>
                <a:path w="284480" h="568960">
                  <a:moveTo>
                    <a:pt x="44450" y="236220"/>
                  </a:moveTo>
                  <a:lnTo>
                    <a:pt x="36830" y="245110"/>
                  </a:lnTo>
                </a:path>
                <a:path w="284480" h="568960">
                  <a:moveTo>
                    <a:pt x="29209" y="252730"/>
                  </a:moveTo>
                  <a:lnTo>
                    <a:pt x="21590" y="260350"/>
                  </a:lnTo>
                </a:path>
                <a:path w="284480" h="568960">
                  <a:moveTo>
                    <a:pt x="12700" y="267970"/>
                  </a:moveTo>
                  <a:lnTo>
                    <a:pt x="5080" y="276860"/>
                  </a:lnTo>
                </a:path>
                <a:path w="284480" h="568960">
                  <a:moveTo>
                    <a:pt x="0" y="284480"/>
                  </a:moveTo>
                  <a:lnTo>
                    <a:pt x="7620" y="292100"/>
                  </a:lnTo>
                </a:path>
                <a:path w="284480" h="568960">
                  <a:moveTo>
                    <a:pt x="15240" y="299720"/>
                  </a:moveTo>
                  <a:lnTo>
                    <a:pt x="22859" y="307339"/>
                  </a:lnTo>
                </a:path>
                <a:path w="284480" h="568960">
                  <a:moveTo>
                    <a:pt x="30480" y="314960"/>
                  </a:moveTo>
                  <a:lnTo>
                    <a:pt x="38100" y="323850"/>
                  </a:lnTo>
                </a:path>
                <a:path w="284480" h="568960">
                  <a:moveTo>
                    <a:pt x="46990" y="331470"/>
                  </a:moveTo>
                  <a:lnTo>
                    <a:pt x="54610" y="339089"/>
                  </a:lnTo>
                </a:path>
                <a:path w="284480" h="568960">
                  <a:moveTo>
                    <a:pt x="62230" y="346710"/>
                  </a:moveTo>
                  <a:lnTo>
                    <a:pt x="69850" y="355600"/>
                  </a:lnTo>
                </a:path>
                <a:path w="284480" h="568960">
                  <a:moveTo>
                    <a:pt x="78740" y="363220"/>
                  </a:moveTo>
                  <a:lnTo>
                    <a:pt x="86360" y="370839"/>
                  </a:lnTo>
                </a:path>
                <a:path w="284480" h="568960">
                  <a:moveTo>
                    <a:pt x="93980" y="378460"/>
                  </a:moveTo>
                  <a:lnTo>
                    <a:pt x="101600" y="387350"/>
                  </a:lnTo>
                </a:path>
                <a:path w="284480" h="568960">
                  <a:moveTo>
                    <a:pt x="109220" y="394970"/>
                  </a:moveTo>
                  <a:lnTo>
                    <a:pt x="118110" y="402589"/>
                  </a:lnTo>
                </a:path>
                <a:path w="284480" h="568960">
                  <a:moveTo>
                    <a:pt x="125730" y="410210"/>
                  </a:moveTo>
                  <a:lnTo>
                    <a:pt x="133350" y="419100"/>
                  </a:lnTo>
                </a:path>
                <a:path w="284480" h="568960">
                  <a:moveTo>
                    <a:pt x="140970" y="426720"/>
                  </a:moveTo>
                  <a:lnTo>
                    <a:pt x="148590" y="434339"/>
                  </a:lnTo>
                </a:path>
                <a:path w="284480" h="568960">
                  <a:moveTo>
                    <a:pt x="157480" y="441960"/>
                  </a:moveTo>
                  <a:lnTo>
                    <a:pt x="165100" y="449580"/>
                  </a:lnTo>
                </a:path>
                <a:path w="284480" h="568960">
                  <a:moveTo>
                    <a:pt x="172720" y="457200"/>
                  </a:moveTo>
                  <a:lnTo>
                    <a:pt x="180340" y="466089"/>
                  </a:lnTo>
                </a:path>
                <a:path w="284480" h="568960">
                  <a:moveTo>
                    <a:pt x="187960" y="473710"/>
                  </a:moveTo>
                  <a:lnTo>
                    <a:pt x="196850" y="481330"/>
                  </a:lnTo>
                </a:path>
                <a:path w="284480" h="568960">
                  <a:moveTo>
                    <a:pt x="204469" y="488950"/>
                  </a:moveTo>
                  <a:lnTo>
                    <a:pt x="212090" y="497839"/>
                  </a:lnTo>
                </a:path>
                <a:path w="284480" h="568960">
                  <a:moveTo>
                    <a:pt x="219709" y="505460"/>
                  </a:moveTo>
                  <a:lnTo>
                    <a:pt x="228600" y="513080"/>
                  </a:lnTo>
                </a:path>
                <a:path w="284480" h="568960">
                  <a:moveTo>
                    <a:pt x="236219" y="520700"/>
                  </a:moveTo>
                  <a:lnTo>
                    <a:pt x="243840" y="529589"/>
                  </a:lnTo>
                </a:path>
                <a:path w="284480" h="568960">
                  <a:moveTo>
                    <a:pt x="251459" y="537210"/>
                  </a:moveTo>
                  <a:lnTo>
                    <a:pt x="260350" y="544830"/>
                  </a:lnTo>
                </a:path>
                <a:path w="284480" h="568960">
                  <a:moveTo>
                    <a:pt x="267970" y="552450"/>
                  </a:moveTo>
                  <a:lnTo>
                    <a:pt x="275590" y="560070"/>
                  </a:lnTo>
                </a:path>
                <a:path w="284480" h="568960">
                  <a:moveTo>
                    <a:pt x="283209" y="567689"/>
                  </a:moveTo>
                  <a:lnTo>
                    <a:pt x="284480" y="568960"/>
                  </a:lnTo>
                  <a:lnTo>
                    <a:pt x="284480" y="55880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86">
              <a:extLst>
                <a:ext uri="{FF2B5EF4-FFF2-40B4-BE49-F238E27FC236}">
                  <a16:creationId xmlns:a16="http://schemas.microsoft.com/office/drawing/2014/main" xmlns="" id="{31123F5D-5A30-4A1E-95CD-D050EADEA0ED}"/>
                </a:ext>
              </a:extLst>
            </p:cNvPr>
            <p:cNvSpPr/>
            <p:nvPr/>
          </p:nvSpPr>
          <p:spPr>
            <a:xfrm>
              <a:off x="285750" y="33959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87">
              <a:extLst>
                <a:ext uri="{FF2B5EF4-FFF2-40B4-BE49-F238E27FC236}">
                  <a16:creationId xmlns:a16="http://schemas.microsoft.com/office/drawing/2014/main" xmlns="" id="{DB4B8463-51F2-4AFC-A35A-C421305A10E4}"/>
                </a:ext>
              </a:extLst>
            </p:cNvPr>
            <p:cNvSpPr/>
            <p:nvPr/>
          </p:nvSpPr>
          <p:spPr>
            <a:xfrm>
              <a:off x="285750" y="337439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4" y="5080"/>
                  </a:moveTo>
                  <a:lnTo>
                    <a:pt x="5714" y="5080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88">
              <a:extLst>
                <a:ext uri="{FF2B5EF4-FFF2-40B4-BE49-F238E27FC236}">
                  <a16:creationId xmlns:a16="http://schemas.microsoft.com/office/drawing/2014/main" xmlns="" id="{0D22BCA2-3ECB-4552-81C2-E6EA6357B0E8}"/>
                </a:ext>
              </a:extLst>
            </p:cNvPr>
            <p:cNvSpPr/>
            <p:nvPr/>
          </p:nvSpPr>
          <p:spPr>
            <a:xfrm>
              <a:off x="285750" y="33515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89">
              <a:extLst>
                <a:ext uri="{FF2B5EF4-FFF2-40B4-BE49-F238E27FC236}">
                  <a16:creationId xmlns:a16="http://schemas.microsoft.com/office/drawing/2014/main" xmlns="" id="{3316AE9D-3CBD-4DF6-B8A4-41E1075D6815}"/>
                </a:ext>
              </a:extLst>
            </p:cNvPr>
            <p:cNvSpPr/>
            <p:nvPr/>
          </p:nvSpPr>
          <p:spPr>
            <a:xfrm>
              <a:off x="285750" y="33286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4"/>
                  </a:moveTo>
                  <a:lnTo>
                    <a:pt x="5714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90">
              <a:extLst>
                <a:ext uri="{FF2B5EF4-FFF2-40B4-BE49-F238E27FC236}">
                  <a16:creationId xmlns:a16="http://schemas.microsoft.com/office/drawing/2014/main" xmlns="" id="{0F94A523-6B1D-4B36-B8D0-6A29B64742D4}"/>
                </a:ext>
              </a:extLst>
            </p:cNvPr>
            <p:cNvSpPr/>
            <p:nvPr/>
          </p:nvSpPr>
          <p:spPr>
            <a:xfrm>
              <a:off x="285750" y="33070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4" y="5715"/>
                  </a:moveTo>
                  <a:lnTo>
                    <a:pt x="5714" y="5715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91">
              <a:extLst>
                <a:ext uri="{FF2B5EF4-FFF2-40B4-BE49-F238E27FC236}">
                  <a16:creationId xmlns:a16="http://schemas.microsoft.com/office/drawing/2014/main" xmlns="" id="{83ECD4C6-D94B-4ACE-A432-3BFFD80B4FD1}"/>
                </a:ext>
              </a:extLst>
            </p:cNvPr>
            <p:cNvSpPr/>
            <p:nvPr/>
          </p:nvSpPr>
          <p:spPr>
            <a:xfrm>
              <a:off x="285750" y="3285490"/>
              <a:ext cx="1206500" cy="10160"/>
            </a:xfrm>
            <a:custGeom>
              <a:avLst/>
              <a:gdLst/>
              <a:ahLst/>
              <a:cxnLst/>
              <a:rect l="l" t="t" r="r" b="b"/>
              <a:pathLst>
                <a:path w="1206500" h="10160">
                  <a:moveTo>
                    <a:pt x="0" y="10160"/>
                  </a:moveTo>
                  <a:lnTo>
                    <a:pt x="0" y="0"/>
                  </a:lnTo>
                  <a:lnTo>
                    <a:pt x="1270" y="0"/>
                  </a:lnTo>
                </a:path>
                <a:path w="1206500" h="10160">
                  <a:moveTo>
                    <a:pt x="11429" y="0"/>
                  </a:moveTo>
                  <a:lnTo>
                    <a:pt x="22860" y="0"/>
                  </a:lnTo>
                </a:path>
                <a:path w="1206500" h="10160">
                  <a:moveTo>
                    <a:pt x="34289" y="0"/>
                  </a:moveTo>
                  <a:lnTo>
                    <a:pt x="45720" y="0"/>
                  </a:lnTo>
                </a:path>
                <a:path w="1206500" h="10160">
                  <a:moveTo>
                    <a:pt x="57150" y="0"/>
                  </a:moveTo>
                  <a:lnTo>
                    <a:pt x="67310" y="0"/>
                  </a:lnTo>
                </a:path>
                <a:path w="1206500" h="10160">
                  <a:moveTo>
                    <a:pt x="78739" y="0"/>
                  </a:moveTo>
                  <a:lnTo>
                    <a:pt x="90170" y="0"/>
                  </a:lnTo>
                </a:path>
                <a:path w="1206500" h="10160">
                  <a:moveTo>
                    <a:pt x="101600" y="0"/>
                  </a:moveTo>
                  <a:lnTo>
                    <a:pt x="113029" y="0"/>
                  </a:lnTo>
                </a:path>
                <a:path w="1206500" h="10160">
                  <a:moveTo>
                    <a:pt x="123190" y="0"/>
                  </a:moveTo>
                  <a:lnTo>
                    <a:pt x="134620" y="0"/>
                  </a:lnTo>
                </a:path>
                <a:path w="1206500" h="10160">
                  <a:moveTo>
                    <a:pt x="146050" y="0"/>
                  </a:moveTo>
                  <a:lnTo>
                    <a:pt x="157479" y="0"/>
                  </a:lnTo>
                </a:path>
                <a:path w="1206500" h="10160">
                  <a:moveTo>
                    <a:pt x="167640" y="0"/>
                  </a:moveTo>
                  <a:lnTo>
                    <a:pt x="179070" y="0"/>
                  </a:lnTo>
                </a:path>
                <a:path w="1206500" h="10160">
                  <a:moveTo>
                    <a:pt x="190500" y="0"/>
                  </a:moveTo>
                  <a:lnTo>
                    <a:pt x="201929" y="0"/>
                  </a:lnTo>
                </a:path>
                <a:path w="1206500" h="10160">
                  <a:moveTo>
                    <a:pt x="213359" y="0"/>
                  </a:moveTo>
                  <a:lnTo>
                    <a:pt x="223520" y="0"/>
                  </a:lnTo>
                </a:path>
                <a:path w="1206500" h="10160">
                  <a:moveTo>
                    <a:pt x="234950" y="0"/>
                  </a:moveTo>
                  <a:lnTo>
                    <a:pt x="246379" y="0"/>
                  </a:lnTo>
                </a:path>
                <a:path w="1206500" h="10160">
                  <a:moveTo>
                    <a:pt x="257809" y="0"/>
                  </a:moveTo>
                  <a:lnTo>
                    <a:pt x="269240" y="0"/>
                  </a:lnTo>
                </a:path>
                <a:path w="1206500" h="10160">
                  <a:moveTo>
                    <a:pt x="279400" y="0"/>
                  </a:moveTo>
                  <a:lnTo>
                    <a:pt x="290830" y="0"/>
                  </a:lnTo>
                </a:path>
                <a:path w="1206500" h="10160">
                  <a:moveTo>
                    <a:pt x="302259" y="0"/>
                  </a:moveTo>
                  <a:lnTo>
                    <a:pt x="313690" y="0"/>
                  </a:lnTo>
                </a:path>
                <a:path w="1206500" h="10160">
                  <a:moveTo>
                    <a:pt x="323850" y="0"/>
                  </a:moveTo>
                  <a:lnTo>
                    <a:pt x="335280" y="0"/>
                  </a:lnTo>
                </a:path>
                <a:path w="1206500" h="10160">
                  <a:moveTo>
                    <a:pt x="346709" y="0"/>
                  </a:moveTo>
                  <a:lnTo>
                    <a:pt x="358140" y="0"/>
                  </a:lnTo>
                </a:path>
                <a:path w="1206500" h="10160">
                  <a:moveTo>
                    <a:pt x="369570" y="0"/>
                  </a:moveTo>
                  <a:lnTo>
                    <a:pt x="379730" y="0"/>
                  </a:lnTo>
                </a:path>
                <a:path w="1206500" h="10160">
                  <a:moveTo>
                    <a:pt x="391159" y="0"/>
                  </a:moveTo>
                  <a:lnTo>
                    <a:pt x="402590" y="0"/>
                  </a:lnTo>
                </a:path>
                <a:path w="1206500" h="10160">
                  <a:moveTo>
                    <a:pt x="414020" y="0"/>
                  </a:moveTo>
                  <a:lnTo>
                    <a:pt x="425450" y="0"/>
                  </a:lnTo>
                </a:path>
                <a:path w="1206500" h="10160">
                  <a:moveTo>
                    <a:pt x="435609" y="0"/>
                  </a:moveTo>
                  <a:lnTo>
                    <a:pt x="447040" y="0"/>
                  </a:lnTo>
                </a:path>
                <a:path w="1206500" h="10160">
                  <a:moveTo>
                    <a:pt x="458470" y="0"/>
                  </a:moveTo>
                  <a:lnTo>
                    <a:pt x="469900" y="0"/>
                  </a:lnTo>
                </a:path>
                <a:path w="1206500" h="10160">
                  <a:moveTo>
                    <a:pt x="480059" y="0"/>
                  </a:moveTo>
                  <a:lnTo>
                    <a:pt x="491490" y="0"/>
                  </a:lnTo>
                </a:path>
                <a:path w="1206500" h="10160">
                  <a:moveTo>
                    <a:pt x="502920" y="0"/>
                  </a:moveTo>
                  <a:lnTo>
                    <a:pt x="514350" y="0"/>
                  </a:lnTo>
                </a:path>
                <a:path w="1206500" h="10160">
                  <a:moveTo>
                    <a:pt x="525780" y="0"/>
                  </a:moveTo>
                  <a:lnTo>
                    <a:pt x="535940" y="0"/>
                  </a:lnTo>
                </a:path>
                <a:path w="1206500" h="10160">
                  <a:moveTo>
                    <a:pt x="547369" y="0"/>
                  </a:moveTo>
                  <a:lnTo>
                    <a:pt x="558800" y="0"/>
                  </a:lnTo>
                </a:path>
                <a:path w="1206500" h="10160">
                  <a:moveTo>
                    <a:pt x="570230" y="0"/>
                  </a:moveTo>
                  <a:lnTo>
                    <a:pt x="581660" y="0"/>
                  </a:lnTo>
                </a:path>
                <a:path w="1206500" h="10160">
                  <a:moveTo>
                    <a:pt x="591819" y="0"/>
                  </a:moveTo>
                  <a:lnTo>
                    <a:pt x="603250" y="0"/>
                  </a:lnTo>
                </a:path>
                <a:path w="1206500" h="10160">
                  <a:moveTo>
                    <a:pt x="614680" y="0"/>
                  </a:moveTo>
                  <a:lnTo>
                    <a:pt x="626110" y="0"/>
                  </a:lnTo>
                </a:path>
                <a:path w="1206500" h="10160">
                  <a:moveTo>
                    <a:pt x="637540" y="0"/>
                  </a:moveTo>
                  <a:lnTo>
                    <a:pt x="647700" y="0"/>
                  </a:lnTo>
                </a:path>
                <a:path w="1206500" h="10160">
                  <a:moveTo>
                    <a:pt x="659130" y="0"/>
                  </a:moveTo>
                  <a:lnTo>
                    <a:pt x="670560" y="0"/>
                  </a:lnTo>
                </a:path>
                <a:path w="1206500" h="10160">
                  <a:moveTo>
                    <a:pt x="681990" y="0"/>
                  </a:moveTo>
                  <a:lnTo>
                    <a:pt x="692150" y="0"/>
                  </a:lnTo>
                </a:path>
                <a:path w="1206500" h="10160">
                  <a:moveTo>
                    <a:pt x="703580" y="0"/>
                  </a:moveTo>
                  <a:lnTo>
                    <a:pt x="715010" y="0"/>
                  </a:lnTo>
                </a:path>
                <a:path w="1206500" h="10160">
                  <a:moveTo>
                    <a:pt x="726440" y="0"/>
                  </a:moveTo>
                  <a:lnTo>
                    <a:pt x="737869" y="0"/>
                  </a:lnTo>
                </a:path>
                <a:path w="1206500" h="10160">
                  <a:moveTo>
                    <a:pt x="748030" y="0"/>
                  </a:moveTo>
                  <a:lnTo>
                    <a:pt x="759460" y="0"/>
                  </a:lnTo>
                </a:path>
                <a:path w="1206500" h="10160">
                  <a:moveTo>
                    <a:pt x="770890" y="0"/>
                  </a:moveTo>
                  <a:lnTo>
                    <a:pt x="782319" y="0"/>
                  </a:lnTo>
                </a:path>
                <a:path w="1206500" h="10160">
                  <a:moveTo>
                    <a:pt x="793750" y="0"/>
                  </a:moveTo>
                  <a:lnTo>
                    <a:pt x="803910" y="0"/>
                  </a:lnTo>
                </a:path>
                <a:path w="1206500" h="10160">
                  <a:moveTo>
                    <a:pt x="815340" y="0"/>
                  </a:moveTo>
                  <a:lnTo>
                    <a:pt x="826769" y="0"/>
                  </a:lnTo>
                </a:path>
                <a:path w="1206500" h="10160">
                  <a:moveTo>
                    <a:pt x="838200" y="0"/>
                  </a:moveTo>
                  <a:lnTo>
                    <a:pt x="848360" y="0"/>
                  </a:lnTo>
                </a:path>
                <a:path w="1206500" h="10160">
                  <a:moveTo>
                    <a:pt x="859790" y="0"/>
                  </a:moveTo>
                  <a:lnTo>
                    <a:pt x="871219" y="0"/>
                  </a:lnTo>
                </a:path>
                <a:path w="1206500" h="10160">
                  <a:moveTo>
                    <a:pt x="882650" y="0"/>
                  </a:moveTo>
                  <a:lnTo>
                    <a:pt x="894080" y="0"/>
                  </a:lnTo>
                </a:path>
                <a:path w="1206500" h="10160">
                  <a:moveTo>
                    <a:pt x="904240" y="0"/>
                  </a:moveTo>
                  <a:lnTo>
                    <a:pt x="915669" y="0"/>
                  </a:lnTo>
                </a:path>
                <a:path w="1206500" h="10160">
                  <a:moveTo>
                    <a:pt x="927100" y="0"/>
                  </a:moveTo>
                  <a:lnTo>
                    <a:pt x="938530" y="0"/>
                  </a:lnTo>
                </a:path>
                <a:path w="1206500" h="10160">
                  <a:moveTo>
                    <a:pt x="949960" y="0"/>
                  </a:moveTo>
                  <a:lnTo>
                    <a:pt x="960119" y="0"/>
                  </a:lnTo>
                </a:path>
                <a:path w="1206500" h="10160">
                  <a:moveTo>
                    <a:pt x="971550" y="0"/>
                  </a:moveTo>
                  <a:lnTo>
                    <a:pt x="982980" y="0"/>
                  </a:lnTo>
                </a:path>
                <a:path w="1206500" h="10160">
                  <a:moveTo>
                    <a:pt x="994410" y="0"/>
                  </a:moveTo>
                  <a:lnTo>
                    <a:pt x="1005840" y="0"/>
                  </a:lnTo>
                </a:path>
                <a:path w="1206500" h="10160">
                  <a:moveTo>
                    <a:pt x="1016000" y="0"/>
                  </a:moveTo>
                  <a:lnTo>
                    <a:pt x="1027430" y="0"/>
                  </a:lnTo>
                </a:path>
                <a:path w="1206500" h="10160">
                  <a:moveTo>
                    <a:pt x="1038860" y="0"/>
                  </a:moveTo>
                  <a:lnTo>
                    <a:pt x="1050290" y="0"/>
                  </a:lnTo>
                </a:path>
                <a:path w="1206500" h="10160">
                  <a:moveTo>
                    <a:pt x="1060450" y="0"/>
                  </a:moveTo>
                  <a:lnTo>
                    <a:pt x="1071880" y="0"/>
                  </a:lnTo>
                </a:path>
                <a:path w="1206500" h="10160">
                  <a:moveTo>
                    <a:pt x="1083310" y="0"/>
                  </a:moveTo>
                  <a:lnTo>
                    <a:pt x="1094740" y="0"/>
                  </a:lnTo>
                </a:path>
                <a:path w="1206500" h="10160">
                  <a:moveTo>
                    <a:pt x="1106170" y="0"/>
                  </a:moveTo>
                  <a:lnTo>
                    <a:pt x="1116330" y="0"/>
                  </a:lnTo>
                </a:path>
                <a:path w="1206500" h="10160">
                  <a:moveTo>
                    <a:pt x="1127760" y="0"/>
                  </a:moveTo>
                  <a:lnTo>
                    <a:pt x="1139190" y="0"/>
                  </a:lnTo>
                </a:path>
                <a:path w="1206500" h="10160">
                  <a:moveTo>
                    <a:pt x="1150620" y="0"/>
                  </a:moveTo>
                  <a:lnTo>
                    <a:pt x="1162050" y="0"/>
                  </a:lnTo>
                </a:path>
                <a:path w="1206500" h="10160">
                  <a:moveTo>
                    <a:pt x="1172210" y="0"/>
                  </a:moveTo>
                  <a:lnTo>
                    <a:pt x="1183640" y="0"/>
                  </a:lnTo>
                </a:path>
                <a:path w="1206500" h="10160">
                  <a:moveTo>
                    <a:pt x="1195070" y="0"/>
                  </a:moveTo>
                  <a:lnTo>
                    <a:pt x="1206500" y="0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92">
              <a:extLst>
                <a:ext uri="{FF2B5EF4-FFF2-40B4-BE49-F238E27FC236}">
                  <a16:creationId xmlns:a16="http://schemas.microsoft.com/office/drawing/2014/main" xmlns="" id="{903170CD-C9A2-413B-B0F0-3A7C87D17133}"/>
                </a:ext>
              </a:extLst>
            </p:cNvPr>
            <p:cNvSpPr/>
            <p:nvPr/>
          </p:nvSpPr>
          <p:spPr>
            <a:xfrm>
              <a:off x="1499870" y="32715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93">
              <a:extLst>
                <a:ext uri="{FF2B5EF4-FFF2-40B4-BE49-F238E27FC236}">
                  <a16:creationId xmlns:a16="http://schemas.microsoft.com/office/drawing/2014/main" xmlns="" id="{C18A6F2E-8B79-4EDA-9695-E049E79E4D14}"/>
                </a:ext>
              </a:extLst>
            </p:cNvPr>
            <p:cNvSpPr/>
            <p:nvPr/>
          </p:nvSpPr>
          <p:spPr>
            <a:xfrm>
              <a:off x="1499870" y="32499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94">
              <a:extLst>
                <a:ext uri="{FF2B5EF4-FFF2-40B4-BE49-F238E27FC236}">
                  <a16:creationId xmlns:a16="http://schemas.microsoft.com/office/drawing/2014/main" xmlns="" id="{09F66244-4FAA-451B-872A-83014F5BAE6B}"/>
                </a:ext>
              </a:extLst>
            </p:cNvPr>
            <p:cNvSpPr/>
            <p:nvPr/>
          </p:nvSpPr>
          <p:spPr>
            <a:xfrm>
              <a:off x="1499870" y="32270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95">
              <a:extLst>
                <a:ext uri="{FF2B5EF4-FFF2-40B4-BE49-F238E27FC236}">
                  <a16:creationId xmlns:a16="http://schemas.microsoft.com/office/drawing/2014/main" xmlns="" id="{E6186694-0E7D-40C9-A498-DA4C2F17F1C2}"/>
                </a:ext>
              </a:extLst>
            </p:cNvPr>
            <p:cNvSpPr/>
            <p:nvPr/>
          </p:nvSpPr>
          <p:spPr>
            <a:xfrm>
              <a:off x="1499870" y="320548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96">
              <a:extLst>
                <a:ext uri="{FF2B5EF4-FFF2-40B4-BE49-F238E27FC236}">
                  <a16:creationId xmlns:a16="http://schemas.microsoft.com/office/drawing/2014/main" xmlns="" id="{67EF7E87-73E1-433D-A1C6-6AD10275899D}"/>
                </a:ext>
              </a:extLst>
            </p:cNvPr>
            <p:cNvSpPr/>
            <p:nvPr/>
          </p:nvSpPr>
          <p:spPr>
            <a:xfrm>
              <a:off x="1499870" y="31826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97">
              <a:extLst>
                <a:ext uri="{FF2B5EF4-FFF2-40B4-BE49-F238E27FC236}">
                  <a16:creationId xmlns:a16="http://schemas.microsoft.com/office/drawing/2014/main" xmlns="" id="{8D5B494B-981C-4A8C-9E9A-54B12087893B}"/>
                </a:ext>
              </a:extLst>
            </p:cNvPr>
            <p:cNvSpPr/>
            <p:nvPr/>
          </p:nvSpPr>
          <p:spPr>
            <a:xfrm>
              <a:off x="1499870" y="31610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98">
              <a:extLst>
                <a:ext uri="{FF2B5EF4-FFF2-40B4-BE49-F238E27FC236}">
                  <a16:creationId xmlns:a16="http://schemas.microsoft.com/office/drawing/2014/main" xmlns="" id="{C2FB9C5B-A545-4489-967D-44CE3DBB129B}"/>
                </a:ext>
              </a:extLst>
            </p:cNvPr>
            <p:cNvSpPr/>
            <p:nvPr/>
          </p:nvSpPr>
          <p:spPr>
            <a:xfrm>
              <a:off x="1494154" y="307657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30" h="67310">
                  <a:moveTo>
                    <a:pt x="0" y="67310"/>
                  </a:moveTo>
                  <a:lnTo>
                    <a:pt x="11430" y="67310"/>
                  </a:lnTo>
                </a:path>
                <a:path w="11430" h="67310">
                  <a:moveTo>
                    <a:pt x="0" y="44450"/>
                  </a:moveTo>
                  <a:lnTo>
                    <a:pt x="11430" y="44450"/>
                  </a:lnTo>
                </a:path>
                <a:path w="11430" h="67310">
                  <a:moveTo>
                    <a:pt x="0" y="22860"/>
                  </a:moveTo>
                  <a:lnTo>
                    <a:pt x="11430" y="22860"/>
                  </a:lnTo>
                </a:path>
                <a:path w="11430" h="6731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99">
              <a:extLst>
                <a:ext uri="{FF2B5EF4-FFF2-40B4-BE49-F238E27FC236}">
                  <a16:creationId xmlns:a16="http://schemas.microsoft.com/office/drawing/2014/main" xmlns="" id="{2DE4988D-D353-4A58-ADA7-A4506D8FECD9}"/>
                </a:ext>
              </a:extLst>
            </p:cNvPr>
            <p:cNvSpPr/>
            <p:nvPr/>
          </p:nvSpPr>
          <p:spPr>
            <a:xfrm>
              <a:off x="1499870" y="30492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500">
              <a:extLst>
                <a:ext uri="{FF2B5EF4-FFF2-40B4-BE49-F238E27FC236}">
                  <a16:creationId xmlns:a16="http://schemas.microsoft.com/office/drawing/2014/main" xmlns="" id="{4C3A345A-4956-40D7-9310-D6CE081C41B2}"/>
                </a:ext>
              </a:extLst>
            </p:cNvPr>
            <p:cNvSpPr/>
            <p:nvPr/>
          </p:nvSpPr>
          <p:spPr>
            <a:xfrm>
              <a:off x="1499870" y="30264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501">
              <a:extLst>
                <a:ext uri="{FF2B5EF4-FFF2-40B4-BE49-F238E27FC236}">
                  <a16:creationId xmlns:a16="http://schemas.microsoft.com/office/drawing/2014/main" xmlns="" id="{58510953-3EB4-4B37-B216-4A820E6D03B4}"/>
                </a:ext>
              </a:extLst>
            </p:cNvPr>
            <p:cNvSpPr/>
            <p:nvPr/>
          </p:nvSpPr>
          <p:spPr>
            <a:xfrm>
              <a:off x="1499870" y="300481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79"/>
                  </a:moveTo>
                  <a:lnTo>
                    <a:pt x="5715" y="5079"/>
                  </a:lnTo>
                </a:path>
              </a:pathLst>
            </a:custGeom>
            <a:ln w="1015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9" name="object 503">
            <a:extLst>
              <a:ext uri="{FF2B5EF4-FFF2-40B4-BE49-F238E27FC236}">
                <a16:creationId xmlns:a16="http://schemas.microsoft.com/office/drawing/2014/main" xmlns="" id="{20387B94-22B2-4355-BD19-534FE53D9443}"/>
              </a:ext>
            </a:extLst>
          </p:cNvPr>
          <p:cNvGrpSpPr/>
          <p:nvPr/>
        </p:nvGrpSpPr>
        <p:grpSpPr>
          <a:xfrm>
            <a:off x="10029641" y="2748915"/>
            <a:ext cx="1297940" cy="582930"/>
            <a:chOff x="7638415" y="2708275"/>
            <a:chExt cx="1297940" cy="5829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90" name="object 504">
              <a:extLst>
                <a:ext uri="{FF2B5EF4-FFF2-40B4-BE49-F238E27FC236}">
                  <a16:creationId xmlns:a16="http://schemas.microsoft.com/office/drawing/2014/main" xmlns="" id="{0C9CCE4D-78F3-4E18-8A70-8FF609EBAA97}"/>
                </a:ext>
              </a:extLst>
            </p:cNvPr>
            <p:cNvSpPr/>
            <p:nvPr/>
          </p:nvSpPr>
          <p:spPr>
            <a:xfrm>
              <a:off x="7644130" y="2713989"/>
              <a:ext cx="1286510" cy="571500"/>
            </a:xfrm>
            <a:custGeom>
              <a:avLst/>
              <a:gdLst/>
              <a:ahLst/>
              <a:cxnLst/>
              <a:rect l="l" t="t" r="r" b="b"/>
              <a:pathLst>
                <a:path w="1286509" h="571500">
                  <a:moveTo>
                    <a:pt x="1000760" y="0"/>
                  </a:moveTo>
                  <a:lnTo>
                    <a:pt x="1000760" y="143510"/>
                  </a:lnTo>
                  <a:lnTo>
                    <a:pt x="0" y="143510"/>
                  </a:lnTo>
                  <a:lnTo>
                    <a:pt x="0" y="429260"/>
                  </a:lnTo>
                  <a:lnTo>
                    <a:pt x="1000760" y="429260"/>
                  </a:lnTo>
                  <a:lnTo>
                    <a:pt x="1000760" y="571500"/>
                  </a:lnTo>
                  <a:lnTo>
                    <a:pt x="1286510" y="285750"/>
                  </a:lnTo>
                  <a:lnTo>
                    <a:pt x="100076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505">
              <a:extLst>
                <a:ext uri="{FF2B5EF4-FFF2-40B4-BE49-F238E27FC236}">
                  <a16:creationId xmlns:a16="http://schemas.microsoft.com/office/drawing/2014/main" xmlns="" id="{C58D5F9A-B40E-4BA0-A6E6-2EB45B4EBB49}"/>
                </a:ext>
              </a:extLst>
            </p:cNvPr>
            <p:cNvSpPr/>
            <p:nvPr/>
          </p:nvSpPr>
          <p:spPr>
            <a:xfrm>
              <a:off x="7644130" y="2857500"/>
              <a:ext cx="993140" cy="10160"/>
            </a:xfrm>
            <a:custGeom>
              <a:avLst/>
              <a:gdLst/>
              <a:ahLst/>
              <a:cxnLst/>
              <a:rect l="l" t="t" r="r" b="b"/>
              <a:pathLst>
                <a:path w="993140" h="10160">
                  <a:moveTo>
                    <a:pt x="0" y="10160"/>
                  </a:moveTo>
                  <a:lnTo>
                    <a:pt x="0" y="0"/>
                  </a:lnTo>
                  <a:lnTo>
                    <a:pt x="11429" y="0"/>
                  </a:lnTo>
                </a:path>
                <a:path w="993140" h="10160">
                  <a:moveTo>
                    <a:pt x="21590" y="0"/>
                  </a:moveTo>
                  <a:lnTo>
                    <a:pt x="33020" y="0"/>
                  </a:lnTo>
                </a:path>
                <a:path w="993140" h="10160">
                  <a:moveTo>
                    <a:pt x="44450" y="0"/>
                  </a:moveTo>
                  <a:lnTo>
                    <a:pt x="55879" y="0"/>
                  </a:lnTo>
                </a:path>
                <a:path w="993140" h="10160">
                  <a:moveTo>
                    <a:pt x="67310" y="0"/>
                  </a:moveTo>
                  <a:lnTo>
                    <a:pt x="77470" y="0"/>
                  </a:lnTo>
                </a:path>
                <a:path w="993140" h="10160">
                  <a:moveTo>
                    <a:pt x="88900" y="0"/>
                  </a:moveTo>
                  <a:lnTo>
                    <a:pt x="100329" y="0"/>
                  </a:lnTo>
                </a:path>
                <a:path w="993140" h="10160">
                  <a:moveTo>
                    <a:pt x="111760" y="0"/>
                  </a:moveTo>
                  <a:lnTo>
                    <a:pt x="121920" y="0"/>
                  </a:lnTo>
                </a:path>
                <a:path w="993140" h="10160">
                  <a:moveTo>
                    <a:pt x="133350" y="0"/>
                  </a:moveTo>
                  <a:lnTo>
                    <a:pt x="144779" y="0"/>
                  </a:lnTo>
                </a:path>
                <a:path w="993140" h="10160">
                  <a:moveTo>
                    <a:pt x="156210" y="0"/>
                  </a:moveTo>
                  <a:lnTo>
                    <a:pt x="167640" y="0"/>
                  </a:lnTo>
                </a:path>
                <a:path w="993140" h="10160">
                  <a:moveTo>
                    <a:pt x="177800" y="0"/>
                  </a:moveTo>
                  <a:lnTo>
                    <a:pt x="189229" y="0"/>
                  </a:lnTo>
                </a:path>
                <a:path w="993140" h="10160">
                  <a:moveTo>
                    <a:pt x="200660" y="0"/>
                  </a:moveTo>
                  <a:lnTo>
                    <a:pt x="212090" y="0"/>
                  </a:lnTo>
                </a:path>
                <a:path w="993140" h="10160">
                  <a:moveTo>
                    <a:pt x="223520" y="0"/>
                  </a:moveTo>
                  <a:lnTo>
                    <a:pt x="233679" y="0"/>
                  </a:lnTo>
                </a:path>
                <a:path w="993140" h="10160">
                  <a:moveTo>
                    <a:pt x="245110" y="0"/>
                  </a:moveTo>
                  <a:lnTo>
                    <a:pt x="256540" y="0"/>
                  </a:lnTo>
                </a:path>
                <a:path w="993140" h="10160">
                  <a:moveTo>
                    <a:pt x="267970" y="0"/>
                  </a:moveTo>
                  <a:lnTo>
                    <a:pt x="278129" y="0"/>
                  </a:lnTo>
                </a:path>
                <a:path w="993140" h="10160">
                  <a:moveTo>
                    <a:pt x="289560" y="0"/>
                  </a:moveTo>
                  <a:lnTo>
                    <a:pt x="300990" y="0"/>
                  </a:lnTo>
                </a:path>
                <a:path w="993140" h="10160">
                  <a:moveTo>
                    <a:pt x="312420" y="0"/>
                  </a:moveTo>
                  <a:lnTo>
                    <a:pt x="323850" y="0"/>
                  </a:lnTo>
                </a:path>
                <a:path w="993140" h="10160">
                  <a:moveTo>
                    <a:pt x="334010" y="0"/>
                  </a:moveTo>
                  <a:lnTo>
                    <a:pt x="345440" y="0"/>
                  </a:lnTo>
                </a:path>
                <a:path w="993140" h="10160">
                  <a:moveTo>
                    <a:pt x="356870" y="0"/>
                  </a:moveTo>
                  <a:lnTo>
                    <a:pt x="368300" y="0"/>
                  </a:lnTo>
                </a:path>
                <a:path w="993140" h="10160">
                  <a:moveTo>
                    <a:pt x="379729" y="0"/>
                  </a:moveTo>
                  <a:lnTo>
                    <a:pt x="389890" y="0"/>
                  </a:lnTo>
                </a:path>
                <a:path w="993140" h="10160">
                  <a:moveTo>
                    <a:pt x="401320" y="0"/>
                  </a:moveTo>
                  <a:lnTo>
                    <a:pt x="412750" y="0"/>
                  </a:lnTo>
                </a:path>
                <a:path w="993140" h="10160">
                  <a:moveTo>
                    <a:pt x="424179" y="0"/>
                  </a:moveTo>
                  <a:lnTo>
                    <a:pt x="435610" y="0"/>
                  </a:lnTo>
                </a:path>
                <a:path w="993140" h="10160">
                  <a:moveTo>
                    <a:pt x="445770" y="0"/>
                  </a:moveTo>
                  <a:lnTo>
                    <a:pt x="457200" y="0"/>
                  </a:lnTo>
                </a:path>
                <a:path w="993140" h="10160">
                  <a:moveTo>
                    <a:pt x="468629" y="0"/>
                  </a:moveTo>
                  <a:lnTo>
                    <a:pt x="480060" y="0"/>
                  </a:lnTo>
                </a:path>
                <a:path w="993140" h="10160">
                  <a:moveTo>
                    <a:pt x="490220" y="0"/>
                  </a:moveTo>
                  <a:lnTo>
                    <a:pt x="501650" y="0"/>
                  </a:lnTo>
                </a:path>
                <a:path w="993140" h="10160">
                  <a:moveTo>
                    <a:pt x="513079" y="0"/>
                  </a:moveTo>
                  <a:lnTo>
                    <a:pt x="524510" y="0"/>
                  </a:lnTo>
                </a:path>
                <a:path w="993140" h="10160">
                  <a:moveTo>
                    <a:pt x="535940" y="0"/>
                  </a:moveTo>
                  <a:lnTo>
                    <a:pt x="546100" y="0"/>
                  </a:lnTo>
                </a:path>
                <a:path w="993140" h="10160">
                  <a:moveTo>
                    <a:pt x="557529" y="0"/>
                  </a:moveTo>
                  <a:lnTo>
                    <a:pt x="568960" y="0"/>
                  </a:lnTo>
                </a:path>
                <a:path w="993140" h="10160">
                  <a:moveTo>
                    <a:pt x="580390" y="0"/>
                  </a:moveTo>
                  <a:lnTo>
                    <a:pt x="591820" y="0"/>
                  </a:lnTo>
                </a:path>
                <a:path w="993140" h="10160">
                  <a:moveTo>
                    <a:pt x="601979" y="0"/>
                  </a:moveTo>
                  <a:lnTo>
                    <a:pt x="613410" y="0"/>
                  </a:lnTo>
                </a:path>
                <a:path w="993140" h="10160">
                  <a:moveTo>
                    <a:pt x="624840" y="0"/>
                  </a:moveTo>
                  <a:lnTo>
                    <a:pt x="636270" y="0"/>
                  </a:lnTo>
                </a:path>
                <a:path w="993140" h="10160">
                  <a:moveTo>
                    <a:pt x="646429" y="0"/>
                  </a:moveTo>
                  <a:lnTo>
                    <a:pt x="657860" y="0"/>
                  </a:lnTo>
                </a:path>
                <a:path w="993140" h="10160">
                  <a:moveTo>
                    <a:pt x="669290" y="0"/>
                  </a:moveTo>
                  <a:lnTo>
                    <a:pt x="680720" y="0"/>
                  </a:lnTo>
                </a:path>
                <a:path w="993140" h="10160">
                  <a:moveTo>
                    <a:pt x="692150" y="0"/>
                  </a:moveTo>
                  <a:lnTo>
                    <a:pt x="702310" y="0"/>
                  </a:lnTo>
                </a:path>
                <a:path w="993140" h="10160">
                  <a:moveTo>
                    <a:pt x="713740" y="0"/>
                  </a:moveTo>
                  <a:lnTo>
                    <a:pt x="725170" y="0"/>
                  </a:lnTo>
                </a:path>
                <a:path w="993140" h="10160">
                  <a:moveTo>
                    <a:pt x="736600" y="0"/>
                  </a:moveTo>
                  <a:lnTo>
                    <a:pt x="748029" y="0"/>
                  </a:lnTo>
                </a:path>
                <a:path w="993140" h="10160">
                  <a:moveTo>
                    <a:pt x="758190" y="0"/>
                  </a:moveTo>
                  <a:lnTo>
                    <a:pt x="769620" y="0"/>
                  </a:lnTo>
                </a:path>
                <a:path w="993140" h="10160">
                  <a:moveTo>
                    <a:pt x="781050" y="0"/>
                  </a:moveTo>
                  <a:lnTo>
                    <a:pt x="792479" y="0"/>
                  </a:lnTo>
                </a:path>
                <a:path w="993140" h="10160">
                  <a:moveTo>
                    <a:pt x="802640" y="0"/>
                  </a:moveTo>
                  <a:lnTo>
                    <a:pt x="814070" y="0"/>
                  </a:lnTo>
                </a:path>
                <a:path w="993140" h="10160">
                  <a:moveTo>
                    <a:pt x="825500" y="0"/>
                  </a:moveTo>
                  <a:lnTo>
                    <a:pt x="836929" y="0"/>
                  </a:lnTo>
                </a:path>
                <a:path w="993140" h="10160">
                  <a:moveTo>
                    <a:pt x="848360" y="0"/>
                  </a:moveTo>
                  <a:lnTo>
                    <a:pt x="858520" y="0"/>
                  </a:lnTo>
                </a:path>
                <a:path w="993140" h="10160">
                  <a:moveTo>
                    <a:pt x="869950" y="0"/>
                  </a:moveTo>
                  <a:lnTo>
                    <a:pt x="881379" y="0"/>
                  </a:lnTo>
                </a:path>
                <a:path w="993140" h="10160">
                  <a:moveTo>
                    <a:pt x="892810" y="0"/>
                  </a:moveTo>
                  <a:lnTo>
                    <a:pt x="904240" y="0"/>
                  </a:lnTo>
                </a:path>
                <a:path w="993140" h="10160">
                  <a:moveTo>
                    <a:pt x="914400" y="0"/>
                  </a:moveTo>
                  <a:lnTo>
                    <a:pt x="925829" y="0"/>
                  </a:lnTo>
                </a:path>
                <a:path w="993140" h="10160">
                  <a:moveTo>
                    <a:pt x="937260" y="0"/>
                  </a:moveTo>
                  <a:lnTo>
                    <a:pt x="948690" y="0"/>
                  </a:lnTo>
                </a:path>
                <a:path w="993140" h="10160">
                  <a:moveTo>
                    <a:pt x="960120" y="0"/>
                  </a:moveTo>
                  <a:lnTo>
                    <a:pt x="970279" y="0"/>
                  </a:lnTo>
                </a:path>
                <a:path w="993140" h="10160">
                  <a:moveTo>
                    <a:pt x="981710" y="0"/>
                  </a:moveTo>
                  <a:lnTo>
                    <a:pt x="993140" y="0"/>
                  </a:lnTo>
                </a:path>
              </a:pathLst>
            </a:custGeom>
            <a:grpFill/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506">
              <a:extLst>
                <a:ext uri="{FF2B5EF4-FFF2-40B4-BE49-F238E27FC236}">
                  <a16:creationId xmlns:a16="http://schemas.microsoft.com/office/drawing/2014/main" xmlns="" id="{528E5E3E-2F3F-4AA8-A39D-D496DF77E290}"/>
                </a:ext>
              </a:extLst>
            </p:cNvPr>
            <p:cNvSpPr/>
            <p:nvPr/>
          </p:nvSpPr>
          <p:spPr>
            <a:xfrm>
              <a:off x="8639175" y="2780664"/>
              <a:ext cx="11430" cy="67310"/>
            </a:xfrm>
            <a:custGeom>
              <a:avLst/>
              <a:gdLst/>
              <a:ahLst/>
              <a:cxnLst/>
              <a:rect l="l" t="t" r="r" b="b"/>
              <a:pathLst>
                <a:path w="11429" h="67310">
                  <a:moveTo>
                    <a:pt x="0" y="67310"/>
                  </a:moveTo>
                  <a:lnTo>
                    <a:pt x="11430" y="67310"/>
                  </a:lnTo>
                </a:path>
                <a:path w="11429" h="67310">
                  <a:moveTo>
                    <a:pt x="0" y="44450"/>
                  </a:moveTo>
                  <a:lnTo>
                    <a:pt x="11430" y="44450"/>
                  </a:lnTo>
                </a:path>
                <a:path w="11429" h="67310">
                  <a:moveTo>
                    <a:pt x="0" y="22860"/>
                  </a:moveTo>
                  <a:lnTo>
                    <a:pt x="11430" y="22860"/>
                  </a:lnTo>
                </a:path>
                <a:path w="11429" h="6731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grpFill/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507">
              <a:extLst>
                <a:ext uri="{FF2B5EF4-FFF2-40B4-BE49-F238E27FC236}">
                  <a16:creationId xmlns:a16="http://schemas.microsoft.com/office/drawing/2014/main" xmlns="" id="{6669C1A7-DFE0-4258-92A2-1DF504C71069}"/>
                </a:ext>
              </a:extLst>
            </p:cNvPr>
            <p:cNvSpPr/>
            <p:nvPr/>
          </p:nvSpPr>
          <p:spPr>
            <a:xfrm>
              <a:off x="8644890" y="275335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grpFill/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508">
              <a:extLst>
                <a:ext uri="{FF2B5EF4-FFF2-40B4-BE49-F238E27FC236}">
                  <a16:creationId xmlns:a16="http://schemas.microsoft.com/office/drawing/2014/main" xmlns="" id="{56FE89E8-73A7-452A-BD42-65EBE2BC529B}"/>
                </a:ext>
              </a:extLst>
            </p:cNvPr>
            <p:cNvSpPr/>
            <p:nvPr/>
          </p:nvSpPr>
          <p:spPr>
            <a:xfrm>
              <a:off x="8644890" y="273050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509">
              <a:extLst>
                <a:ext uri="{FF2B5EF4-FFF2-40B4-BE49-F238E27FC236}">
                  <a16:creationId xmlns:a16="http://schemas.microsoft.com/office/drawing/2014/main" xmlns="" id="{E4EFA2AF-2ED5-45CD-B672-B64806D9BD66}"/>
                </a:ext>
              </a:extLst>
            </p:cNvPr>
            <p:cNvSpPr/>
            <p:nvPr/>
          </p:nvSpPr>
          <p:spPr>
            <a:xfrm>
              <a:off x="8644890" y="2713989"/>
              <a:ext cx="285750" cy="571500"/>
            </a:xfrm>
            <a:custGeom>
              <a:avLst/>
              <a:gdLst/>
              <a:ahLst/>
              <a:cxnLst/>
              <a:rect l="l" t="t" r="r" b="b"/>
              <a:pathLst>
                <a:path w="285750" h="571500">
                  <a:moveTo>
                    <a:pt x="0" y="5080"/>
                  </a:moveTo>
                  <a:lnTo>
                    <a:pt x="0" y="0"/>
                  </a:lnTo>
                  <a:lnTo>
                    <a:pt x="3809" y="5080"/>
                  </a:lnTo>
                </a:path>
                <a:path w="285750" h="571500">
                  <a:moveTo>
                    <a:pt x="11429" y="12700"/>
                  </a:moveTo>
                  <a:lnTo>
                    <a:pt x="19050" y="20320"/>
                  </a:lnTo>
                </a:path>
                <a:path w="285750" h="571500">
                  <a:moveTo>
                    <a:pt x="27939" y="27939"/>
                  </a:moveTo>
                  <a:lnTo>
                    <a:pt x="35559" y="36830"/>
                  </a:lnTo>
                </a:path>
                <a:path w="285750" h="571500">
                  <a:moveTo>
                    <a:pt x="43179" y="44450"/>
                  </a:moveTo>
                  <a:lnTo>
                    <a:pt x="50800" y="52070"/>
                  </a:lnTo>
                </a:path>
                <a:path w="285750" h="571500">
                  <a:moveTo>
                    <a:pt x="58419" y="59689"/>
                  </a:moveTo>
                  <a:lnTo>
                    <a:pt x="67309" y="67310"/>
                  </a:lnTo>
                </a:path>
                <a:path w="285750" h="571500">
                  <a:moveTo>
                    <a:pt x="74929" y="76200"/>
                  </a:moveTo>
                  <a:lnTo>
                    <a:pt x="82550" y="83820"/>
                  </a:lnTo>
                </a:path>
                <a:path w="285750" h="571500">
                  <a:moveTo>
                    <a:pt x="90169" y="91439"/>
                  </a:moveTo>
                  <a:lnTo>
                    <a:pt x="99059" y="99060"/>
                  </a:lnTo>
                </a:path>
                <a:path w="285750" h="571500">
                  <a:moveTo>
                    <a:pt x="106679" y="107950"/>
                  </a:moveTo>
                  <a:lnTo>
                    <a:pt x="114300" y="115570"/>
                  </a:lnTo>
                </a:path>
                <a:path w="285750" h="571500">
                  <a:moveTo>
                    <a:pt x="121919" y="123189"/>
                  </a:moveTo>
                  <a:lnTo>
                    <a:pt x="129539" y="130810"/>
                  </a:lnTo>
                </a:path>
                <a:path w="285750" h="571500">
                  <a:moveTo>
                    <a:pt x="138429" y="138430"/>
                  </a:moveTo>
                  <a:lnTo>
                    <a:pt x="146050" y="147320"/>
                  </a:lnTo>
                </a:path>
                <a:path w="285750" h="571500">
                  <a:moveTo>
                    <a:pt x="153669" y="154939"/>
                  </a:moveTo>
                  <a:lnTo>
                    <a:pt x="161289" y="162560"/>
                  </a:lnTo>
                </a:path>
                <a:path w="285750" h="571500">
                  <a:moveTo>
                    <a:pt x="168909" y="170180"/>
                  </a:moveTo>
                  <a:lnTo>
                    <a:pt x="177800" y="177800"/>
                  </a:lnTo>
                </a:path>
                <a:path w="285750" h="571500">
                  <a:moveTo>
                    <a:pt x="185419" y="186689"/>
                  </a:moveTo>
                  <a:lnTo>
                    <a:pt x="193039" y="194310"/>
                  </a:lnTo>
                </a:path>
                <a:path w="285750" h="571500">
                  <a:moveTo>
                    <a:pt x="200659" y="201930"/>
                  </a:moveTo>
                  <a:lnTo>
                    <a:pt x="209550" y="209550"/>
                  </a:lnTo>
                </a:path>
                <a:path w="285750" h="571500">
                  <a:moveTo>
                    <a:pt x="217169" y="218439"/>
                  </a:moveTo>
                  <a:lnTo>
                    <a:pt x="224789" y="226060"/>
                  </a:lnTo>
                </a:path>
                <a:path w="285750" h="571500">
                  <a:moveTo>
                    <a:pt x="232409" y="233680"/>
                  </a:moveTo>
                  <a:lnTo>
                    <a:pt x="240029" y="241300"/>
                  </a:lnTo>
                </a:path>
                <a:path w="285750" h="571500">
                  <a:moveTo>
                    <a:pt x="248919" y="248920"/>
                  </a:moveTo>
                  <a:lnTo>
                    <a:pt x="256539" y="256539"/>
                  </a:lnTo>
                </a:path>
                <a:path w="285750" h="571500">
                  <a:moveTo>
                    <a:pt x="264159" y="265430"/>
                  </a:moveTo>
                  <a:lnTo>
                    <a:pt x="271779" y="273050"/>
                  </a:lnTo>
                </a:path>
                <a:path w="285750" h="571500">
                  <a:moveTo>
                    <a:pt x="279400" y="280670"/>
                  </a:moveTo>
                  <a:lnTo>
                    <a:pt x="285750" y="285750"/>
                  </a:lnTo>
                  <a:lnTo>
                    <a:pt x="283209" y="288289"/>
                  </a:lnTo>
                </a:path>
                <a:path w="285750" h="571500">
                  <a:moveTo>
                    <a:pt x="274319" y="297180"/>
                  </a:moveTo>
                  <a:lnTo>
                    <a:pt x="266700" y="304800"/>
                  </a:lnTo>
                </a:path>
                <a:path w="285750" h="571500">
                  <a:moveTo>
                    <a:pt x="259079" y="312420"/>
                  </a:moveTo>
                  <a:lnTo>
                    <a:pt x="251459" y="320039"/>
                  </a:lnTo>
                </a:path>
                <a:path w="285750" h="571500">
                  <a:moveTo>
                    <a:pt x="242569" y="328930"/>
                  </a:moveTo>
                  <a:lnTo>
                    <a:pt x="234950" y="336550"/>
                  </a:lnTo>
                </a:path>
                <a:path w="285750" h="571500">
                  <a:moveTo>
                    <a:pt x="227329" y="344170"/>
                  </a:moveTo>
                  <a:lnTo>
                    <a:pt x="219709" y="351789"/>
                  </a:lnTo>
                </a:path>
                <a:path w="285750" h="571500">
                  <a:moveTo>
                    <a:pt x="212089" y="359410"/>
                  </a:moveTo>
                  <a:lnTo>
                    <a:pt x="204469" y="367030"/>
                  </a:lnTo>
                </a:path>
                <a:path w="285750" h="571500">
                  <a:moveTo>
                    <a:pt x="195579" y="375920"/>
                  </a:moveTo>
                  <a:lnTo>
                    <a:pt x="187959" y="383539"/>
                  </a:lnTo>
                </a:path>
                <a:path w="285750" h="571500">
                  <a:moveTo>
                    <a:pt x="180339" y="391160"/>
                  </a:moveTo>
                  <a:lnTo>
                    <a:pt x="172719" y="398780"/>
                  </a:lnTo>
                </a:path>
                <a:path w="285750" h="571500">
                  <a:moveTo>
                    <a:pt x="163829" y="407670"/>
                  </a:moveTo>
                  <a:lnTo>
                    <a:pt x="156209" y="415289"/>
                  </a:lnTo>
                </a:path>
                <a:path w="285750" h="571500">
                  <a:moveTo>
                    <a:pt x="148589" y="422910"/>
                  </a:moveTo>
                  <a:lnTo>
                    <a:pt x="140969" y="430530"/>
                  </a:lnTo>
                </a:path>
                <a:path w="285750" h="571500">
                  <a:moveTo>
                    <a:pt x="132079" y="439420"/>
                  </a:moveTo>
                  <a:lnTo>
                    <a:pt x="124459" y="447039"/>
                  </a:lnTo>
                </a:path>
                <a:path w="285750" h="571500">
                  <a:moveTo>
                    <a:pt x="116839" y="454660"/>
                  </a:moveTo>
                  <a:lnTo>
                    <a:pt x="109219" y="462280"/>
                  </a:lnTo>
                </a:path>
                <a:path w="285750" h="571500">
                  <a:moveTo>
                    <a:pt x="101600" y="469900"/>
                  </a:moveTo>
                  <a:lnTo>
                    <a:pt x="93979" y="477520"/>
                  </a:lnTo>
                </a:path>
                <a:path w="285750" h="571500">
                  <a:moveTo>
                    <a:pt x="85089" y="486410"/>
                  </a:moveTo>
                  <a:lnTo>
                    <a:pt x="77469" y="494030"/>
                  </a:lnTo>
                </a:path>
                <a:path w="285750" h="571500">
                  <a:moveTo>
                    <a:pt x="69850" y="501650"/>
                  </a:moveTo>
                  <a:lnTo>
                    <a:pt x="62229" y="509270"/>
                  </a:lnTo>
                </a:path>
                <a:path w="285750" h="571500">
                  <a:moveTo>
                    <a:pt x="53339" y="518160"/>
                  </a:moveTo>
                  <a:lnTo>
                    <a:pt x="45719" y="525780"/>
                  </a:lnTo>
                </a:path>
                <a:path w="285750" h="571500">
                  <a:moveTo>
                    <a:pt x="38100" y="533400"/>
                  </a:moveTo>
                  <a:lnTo>
                    <a:pt x="30479" y="541020"/>
                  </a:lnTo>
                </a:path>
                <a:path w="285750" h="571500">
                  <a:moveTo>
                    <a:pt x="21589" y="549910"/>
                  </a:moveTo>
                  <a:lnTo>
                    <a:pt x="13969" y="557530"/>
                  </a:lnTo>
                </a:path>
                <a:path w="285750" h="571500">
                  <a:moveTo>
                    <a:pt x="6350" y="565150"/>
                  </a:moveTo>
                  <a:lnTo>
                    <a:pt x="0" y="571500"/>
                  </a:lnTo>
                  <a:lnTo>
                    <a:pt x="0" y="571500"/>
                  </a:lnTo>
                </a:path>
              </a:pathLst>
            </a:custGeom>
            <a:grpFill/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510">
              <a:extLst>
                <a:ext uri="{FF2B5EF4-FFF2-40B4-BE49-F238E27FC236}">
                  <a16:creationId xmlns:a16="http://schemas.microsoft.com/office/drawing/2014/main" xmlns="" id="{382CD9D9-FA40-4D5D-9F94-0295156D04E0}"/>
                </a:ext>
              </a:extLst>
            </p:cNvPr>
            <p:cNvSpPr/>
            <p:nvPr/>
          </p:nvSpPr>
          <p:spPr>
            <a:xfrm>
              <a:off x="8644890" y="32626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grpFill/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511">
              <a:extLst>
                <a:ext uri="{FF2B5EF4-FFF2-40B4-BE49-F238E27FC236}">
                  <a16:creationId xmlns:a16="http://schemas.microsoft.com/office/drawing/2014/main" xmlns="" id="{6BF39116-D1CE-430F-86C3-450A92A5ECBA}"/>
                </a:ext>
              </a:extLst>
            </p:cNvPr>
            <p:cNvSpPr/>
            <p:nvPr/>
          </p:nvSpPr>
          <p:spPr>
            <a:xfrm>
              <a:off x="8644890" y="32397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512">
              <a:extLst>
                <a:ext uri="{FF2B5EF4-FFF2-40B4-BE49-F238E27FC236}">
                  <a16:creationId xmlns:a16="http://schemas.microsoft.com/office/drawing/2014/main" xmlns="" id="{5A127E87-9EC3-4217-8C0B-B4DEDDF378B5}"/>
                </a:ext>
              </a:extLst>
            </p:cNvPr>
            <p:cNvSpPr/>
            <p:nvPr/>
          </p:nvSpPr>
          <p:spPr>
            <a:xfrm>
              <a:off x="8644890" y="321818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grpFill/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513">
              <a:extLst>
                <a:ext uri="{FF2B5EF4-FFF2-40B4-BE49-F238E27FC236}">
                  <a16:creationId xmlns:a16="http://schemas.microsoft.com/office/drawing/2014/main" xmlns="" id="{02179D37-98BE-4181-890E-AF9D3C6A2BA0}"/>
                </a:ext>
              </a:extLst>
            </p:cNvPr>
            <p:cNvSpPr/>
            <p:nvPr/>
          </p:nvSpPr>
          <p:spPr>
            <a:xfrm>
              <a:off x="8644890" y="31953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14">
              <a:extLst>
                <a:ext uri="{FF2B5EF4-FFF2-40B4-BE49-F238E27FC236}">
                  <a16:creationId xmlns:a16="http://schemas.microsoft.com/office/drawing/2014/main" xmlns="" id="{A72484D9-C080-4A16-A85A-ADE345E25039}"/>
                </a:ext>
              </a:extLst>
            </p:cNvPr>
            <p:cNvSpPr/>
            <p:nvPr/>
          </p:nvSpPr>
          <p:spPr>
            <a:xfrm>
              <a:off x="8644890" y="317373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5"/>
                  </a:moveTo>
                  <a:lnTo>
                    <a:pt x="5715" y="5715"/>
                  </a:lnTo>
                </a:path>
              </a:pathLst>
            </a:custGeom>
            <a:grpFill/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15">
              <a:extLst>
                <a:ext uri="{FF2B5EF4-FFF2-40B4-BE49-F238E27FC236}">
                  <a16:creationId xmlns:a16="http://schemas.microsoft.com/office/drawing/2014/main" xmlns="" id="{5E224101-73BE-4D71-87FC-3A517FCE0F8F}"/>
                </a:ext>
              </a:extLst>
            </p:cNvPr>
            <p:cNvSpPr/>
            <p:nvPr/>
          </p:nvSpPr>
          <p:spPr>
            <a:xfrm>
              <a:off x="8644890" y="315086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16">
              <a:extLst>
                <a:ext uri="{FF2B5EF4-FFF2-40B4-BE49-F238E27FC236}">
                  <a16:creationId xmlns:a16="http://schemas.microsoft.com/office/drawing/2014/main" xmlns="" id="{98704ED9-EA35-4C1A-8347-E34B508E5B0B}"/>
                </a:ext>
              </a:extLst>
            </p:cNvPr>
            <p:cNvSpPr/>
            <p:nvPr/>
          </p:nvSpPr>
          <p:spPr>
            <a:xfrm>
              <a:off x="7647940" y="3143250"/>
              <a:ext cx="993140" cy="0"/>
            </a:xfrm>
            <a:custGeom>
              <a:avLst/>
              <a:gdLst/>
              <a:ahLst/>
              <a:cxnLst/>
              <a:rect l="l" t="t" r="r" b="b"/>
              <a:pathLst>
                <a:path w="993140">
                  <a:moveTo>
                    <a:pt x="993139" y="0"/>
                  </a:moveTo>
                  <a:lnTo>
                    <a:pt x="981709" y="0"/>
                  </a:lnTo>
                </a:path>
                <a:path w="993140">
                  <a:moveTo>
                    <a:pt x="970279" y="0"/>
                  </a:moveTo>
                  <a:lnTo>
                    <a:pt x="960119" y="0"/>
                  </a:lnTo>
                </a:path>
                <a:path w="993140">
                  <a:moveTo>
                    <a:pt x="948689" y="0"/>
                  </a:moveTo>
                  <a:lnTo>
                    <a:pt x="937259" y="0"/>
                  </a:lnTo>
                </a:path>
                <a:path w="993140">
                  <a:moveTo>
                    <a:pt x="925829" y="0"/>
                  </a:moveTo>
                  <a:lnTo>
                    <a:pt x="914400" y="0"/>
                  </a:lnTo>
                </a:path>
                <a:path w="993140">
                  <a:moveTo>
                    <a:pt x="904239" y="0"/>
                  </a:moveTo>
                  <a:lnTo>
                    <a:pt x="892809" y="0"/>
                  </a:lnTo>
                </a:path>
                <a:path w="993140">
                  <a:moveTo>
                    <a:pt x="881379" y="0"/>
                  </a:moveTo>
                  <a:lnTo>
                    <a:pt x="869950" y="0"/>
                  </a:lnTo>
                </a:path>
                <a:path w="993140">
                  <a:moveTo>
                    <a:pt x="859789" y="0"/>
                  </a:moveTo>
                  <a:lnTo>
                    <a:pt x="848359" y="0"/>
                  </a:lnTo>
                </a:path>
                <a:path w="993140">
                  <a:moveTo>
                    <a:pt x="836929" y="0"/>
                  </a:moveTo>
                  <a:lnTo>
                    <a:pt x="825500" y="0"/>
                  </a:lnTo>
                </a:path>
                <a:path w="993140">
                  <a:moveTo>
                    <a:pt x="814069" y="0"/>
                  </a:moveTo>
                  <a:lnTo>
                    <a:pt x="803909" y="0"/>
                  </a:lnTo>
                </a:path>
                <a:path w="993140">
                  <a:moveTo>
                    <a:pt x="792479" y="0"/>
                  </a:moveTo>
                  <a:lnTo>
                    <a:pt x="781050" y="0"/>
                  </a:lnTo>
                </a:path>
                <a:path w="993140">
                  <a:moveTo>
                    <a:pt x="769619" y="0"/>
                  </a:moveTo>
                  <a:lnTo>
                    <a:pt x="758189" y="0"/>
                  </a:lnTo>
                </a:path>
                <a:path w="993140">
                  <a:moveTo>
                    <a:pt x="748029" y="0"/>
                  </a:moveTo>
                  <a:lnTo>
                    <a:pt x="736600" y="0"/>
                  </a:lnTo>
                </a:path>
                <a:path w="993140">
                  <a:moveTo>
                    <a:pt x="725169" y="0"/>
                  </a:moveTo>
                  <a:lnTo>
                    <a:pt x="713739" y="0"/>
                  </a:lnTo>
                </a:path>
                <a:path w="993140">
                  <a:moveTo>
                    <a:pt x="703579" y="0"/>
                  </a:moveTo>
                  <a:lnTo>
                    <a:pt x="692150" y="0"/>
                  </a:lnTo>
                </a:path>
                <a:path w="993140">
                  <a:moveTo>
                    <a:pt x="680719" y="0"/>
                  </a:moveTo>
                  <a:lnTo>
                    <a:pt x="669289" y="0"/>
                  </a:lnTo>
                </a:path>
                <a:path w="993140">
                  <a:moveTo>
                    <a:pt x="657859" y="0"/>
                  </a:moveTo>
                  <a:lnTo>
                    <a:pt x="647700" y="0"/>
                  </a:lnTo>
                </a:path>
                <a:path w="993140">
                  <a:moveTo>
                    <a:pt x="636269" y="0"/>
                  </a:moveTo>
                  <a:lnTo>
                    <a:pt x="624839" y="0"/>
                  </a:lnTo>
                </a:path>
                <a:path w="993140">
                  <a:moveTo>
                    <a:pt x="613409" y="0"/>
                  </a:moveTo>
                  <a:lnTo>
                    <a:pt x="601979" y="0"/>
                  </a:lnTo>
                </a:path>
                <a:path w="993140">
                  <a:moveTo>
                    <a:pt x="591819" y="0"/>
                  </a:moveTo>
                  <a:lnTo>
                    <a:pt x="580389" y="0"/>
                  </a:lnTo>
                </a:path>
                <a:path w="993140">
                  <a:moveTo>
                    <a:pt x="568959" y="0"/>
                  </a:moveTo>
                  <a:lnTo>
                    <a:pt x="557529" y="0"/>
                  </a:lnTo>
                </a:path>
                <a:path w="993140">
                  <a:moveTo>
                    <a:pt x="547369" y="0"/>
                  </a:moveTo>
                  <a:lnTo>
                    <a:pt x="535939" y="0"/>
                  </a:lnTo>
                </a:path>
                <a:path w="993140">
                  <a:moveTo>
                    <a:pt x="524509" y="0"/>
                  </a:moveTo>
                  <a:lnTo>
                    <a:pt x="513079" y="0"/>
                  </a:lnTo>
                </a:path>
                <a:path w="993140">
                  <a:moveTo>
                    <a:pt x="501650" y="0"/>
                  </a:moveTo>
                  <a:lnTo>
                    <a:pt x="491489" y="0"/>
                  </a:lnTo>
                </a:path>
                <a:path w="993140">
                  <a:moveTo>
                    <a:pt x="480059" y="0"/>
                  </a:moveTo>
                  <a:lnTo>
                    <a:pt x="468629" y="0"/>
                  </a:lnTo>
                </a:path>
                <a:path w="993140">
                  <a:moveTo>
                    <a:pt x="457200" y="0"/>
                  </a:moveTo>
                  <a:lnTo>
                    <a:pt x="445769" y="0"/>
                  </a:lnTo>
                </a:path>
                <a:path w="993140">
                  <a:moveTo>
                    <a:pt x="435609" y="0"/>
                  </a:moveTo>
                  <a:lnTo>
                    <a:pt x="424179" y="0"/>
                  </a:lnTo>
                </a:path>
                <a:path w="993140">
                  <a:moveTo>
                    <a:pt x="412750" y="0"/>
                  </a:moveTo>
                  <a:lnTo>
                    <a:pt x="401319" y="0"/>
                  </a:lnTo>
                </a:path>
                <a:path w="993140">
                  <a:moveTo>
                    <a:pt x="389889" y="0"/>
                  </a:moveTo>
                  <a:lnTo>
                    <a:pt x="379729" y="0"/>
                  </a:lnTo>
                </a:path>
                <a:path w="993140">
                  <a:moveTo>
                    <a:pt x="368300" y="0"/>
                  </a:moveTo>
                  <a:lnTo>
                    <a:pt x="356869" y="0"/>
                  </a:lnTo>
                </a:path>
                <a:path w="993140">
                  <a:moveTo>
                    <a:pt x="345439" y="0"/>
                  </a:moveTo>
                  <a:lnTo>
                    <a:pt x="335279" y="0"/>
                  </a:lnTo>
                </a:path>
                <a:path w="993140">
                  <a:moveTo>
                    <a:pt x="323850" y="0"/>
                  </a:moveTo>
                  <a:lnTo>
                    <a:pt x="312419" y="0"/>
                  </a:lnTo>
                </a:path>
                <a:path w="993140">
                  <a:moveTo>
                    <a:pt x="300989" y="0"/>
                  </a:moveTo>
                  <a:lnTo>
                    <a:pt x="289559" y="0"/>
                  </a:lnTo>
                </a:path>
                <a:path w="993140">
                  <a:moveTo>
                    <a:pt x="279400" y="0"/>
                  </a:moveTo>
                  <a:lnTo>
                    <a:pt x="267969" y="0"/>
                  </a:lnTo>
                </a:path>
                <a:path w="993140">
                  <a:moveTo>
                    <a:pt x="256539" y="0"/>
                  </a:moveTo>
                  <a:lnTo>
                    <a:pt x="245109" y="0"/>
                  </a:lnTo>
                </a:path>
                <a:path w="993140">
                  <a:moveTo>
                    <a:pt x="233679" y="0"/>
                  </a:moveTo>
                  <a:lnTo>
                    <a:pt x="223519" y="0"/>
                  </a:lnTo>
                </a:path>
                <a:path w="993140">
                  <a:moveTo>
                    <a:pt x="212089" y="0"/>
                  </a:moveTo>
                  <a:lnTo>
                    <a:pt x="200659" y="0"/>
                  </a:lnTo>
                </a:path>
                <a:path w="993140">
                  <a:moveTo>
                    <a:pt x="189229" y="0"/>
                  </a:moveTo>
                  <a:lnTo>
                    <a:pt x="179069" y="0"/>
                  </a:lnTo>
                </a:path>
                <a:path w="993140">
                  <a:moveTo>
                    <a:pt x="167639" y="0"/>
                  </a:moveTo>
                  <a:lnTo>
                    <a:pt x="156209" y="0"/>
                  </a:lnTo>
                </a:path>
                <a:path w="993140">
                  <a:moveTo>
                    <a:pt x="144779" y="0"/>
                  </a:moveTo>
                  <a:lnTo>
                    <a:pt x="133350" y="0"/>
                  </a:lnTo>
                </a:path>
                <a:path w="993140">
                  <a:moveTo>
                    <a:pt x="123189" y="0"/>
                  </a:moveTo>
                  <a:lnTo>
                    <a:pt x="111759" y="0"/>
                  </a:lnTo>
                </a:path>
                <a:path w="993140">
                  <a:moveTo>
                    <a:pt x="100329" y="0"/>
                  </a:moveTo>
                  <a:lnTo>
                    <a:pt x="88900" y="0"/>
                  </a:lnTo>
                </a:path>
                <a:path w="993140">
                  <a:moveTo>
                    <a:pt x="77469" y="0"/>
                  </a:moveTo>
                  <a:lnTo>
                    <a:pt x="67309" y="0"/>
                  </a:lnTo>
                </a:path>
                <a:path w="993140">
                  <a:moveTo>
                    <a:pt x="55879" y="0"/>
                  </a:moveTo>
                  <a:lnTo>
                    <a:pt x="44450" y="0"/>
                  </a:lnTo>
                </a:path>
                <a:path w="993140">
                  <a:moveTo>
                    <a:pt x="33019" y="0"/>
                  </a:moveTo>
                  <a:lnTo>
                    <a:pt x="21589" y="0"/>
                  </a:lnTo>
                </a:path>
                <a:path w="993140">
                  <a:moveTo>
                    <a:pt x="11429" y="0"/>
                  </a:moveTo>
                  <a:lnTo>
                    <a:pt x="0" y="0"/>
                  </a:lnTo>
                </a:path>
              </a:pathLst>
            </a:custGeom>
            <a:grpFill/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17">
              <a:extLst>
                <a:ext uri="{FF2B5EF4-FFF2-40B4-BE49-F238E27FC236}">
                  <a16:creationId xmlns:a16="http://schemas.microsoft.com/office/drawing/2014/main" xmlns="" id="{72061472-C4FB-410D-8E4B-E3F3CB96F53F}"/>
                </a:ext>
              </a:extLst>
            </p:cNvPr>
            <p:cNvSpPr/>
            <p:nvPr/>
          </p:nvSpPr>
          <p:spPr>
            <a:xfrm>
              <a:off x="7638415" y="3041015"/>
              <a:ext cx="11430" cy="88900"/>
            </a:xfrm>
            <a:custGeom>
              <a:avLst/>
              <a:gdLst/>
              <a:ahLst/>
              <a:cxnLst/>
              <a:rect l="l" t="t" r="r" b="b"/>
              <a:pathLst>
                <a:path w="11429" h="88900">
                  <a:moveTo>
                    <a:pt x="0" y="88900"/>
                  </a:moveTo>
                  <a:lnTo>
                    <a:pt x="11430" y="88900"/>
                  </a:lnTo>
                </a:path>
                <a:path w="11429" h="88900">
                  <a:moveTo>
                    <a:pt x="0" y="67310"/>
                  </a:moveTo>
                  <a:lnTo>
                    <a:pt x="11430" y="67310"/>
                  </a:lnTo>
                </a:path>
                <a:path w="11429" h="88900">
                  <a:moveTo>
                    <a:pt x="0" y="44450"/>
                  </a:moveTo>
                  <a:lnTo>
                    <a:pt x="11430" y="44450"/>
                  </a:lnTo>
                </a:path>
                <a:path w="11429" h="88900">
                  <a:moveTo>
                    <a:pt x="0" y="22860"/>
                  </a:moveTo>
                  <a:lnTo>
                    <a:pt x="11430" y="22860"/>
                  </a:lnTo>
                </a:path>
                <a:path w="11429" h="88900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grpFill/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18">
              <a:extLst>
                <a:ext uri="{FF2B5EF4-FFF2-40B4-BE49-F238E27FC236}">
                  <a16:creationId xmlns:a16="http://schemas.microsoft.com/office/drawing/2014/main" xmlns="" id="{F6A2D0C2-F19A-47FE-8865-6E53B25B48DC}"/>
                </a:ext>
              </a:extLst>
            </p:cNvPr>
            <p:cNvSpPr/>
            <p:nvPr/>
          </p:nvSpPr>
          <p:spPr>
            <a:xfrm>
              <a:off x="7644130" y="301370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5715" y="5080"/>
                  </a:moveTo>
                  <a:lnTo>
                    <a:pt x="5715" y="5080"/>
                  </a:lnTo>
                </a:path>
              </a:pathLst>
            </a:custGeom>
            <a:grpFill/>
            <a:ln w="1016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19">
              <a:extLst>
                <a:ext uri="{FF2B5EF4-FFF2-40B4-BE49-F238E27FC236}">
                  <a16:creationId xmlns:a16="http://schemas.microsoft.com/office/drawing/2014/main" xmlns="" id="{5A38492C-16BE-48B2-A796-9FDED1D43948}"/>
                </a:ext>
              </a:extLst>
            </p:cNvPr>
            <p:cNvSpPr/>
            <p:nvPr/>
          </p:nvSpPr>
          <p:spPr>
            <a:xfrm>
              <a:off x="7644130" y="29908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20">
              <a:extLst>
                <a:ext uri="{FF2B5EF4-FFF2-40B4-BE49-F238E27FC236}">
                  <a16:creationId xmlns:a16="http://schemas.microsoft.com/office/drawing/2014/main" xmlns="" id="{770B8E27-E676-4449-A437-B6FAF57EB237}"/>
                </a:ext>
              </a:extLst>
            </p:cNvPr>
            <p:cNvSpPr/>
            <p:nvPr/>
          </p:nvSpPr>
          <p:spPr>
            <a:xfrm>
              <a:off x="7644130" y="296799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21">
              <a:extLst>
                <a:ext uri="{FF2B5EF4-FFF2-40B4-BE49-F238E27FC236}">
                  <a16:creationId xmlns:a16="http://schemas.microsoft.com/office/drawing/2014/main" xmlns="" id="{AD8B1FFA-36B9-4DEE-BC4D-D3AAB719268F}"/>
                </a:ext>
              </a:extLst>
            </p:cNvPr>
            <p:cNvSpPr/>
            <p:nvPr/>
          </p:nvSpPr>
          <p:spPr>
            <a:xfrm>
              <a:off x="7644130" y="294640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22">
              <a:extLst>
                <a:ext uri="{FF2B5EF4-FFF2-40B4-BE49-F238E27FC236}">
                  <a16:creationId xmlns:a16="http://schemas.microsoft.com/office/drawing/2014/main" xmlns="" id="{9CB862E0-F87E-4667-B636-3B6DDC803D34}"/>
                </a:ext>
              </a:extLst>
            </p:cNvPr>
            <p:cNvSpPr/>
            <p:nvPr/>
          </p:nvSpPr>
          <p:spPr>
            <a:xfrm>
              <a:off x="7644130" y="29235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23">
              <a:extLst>
                <a:ext uri="{FF2B5EF4-FFF2-40B4-BE49-F238E27FC236}">
                  <a16:creationId xmlns:a16="http://schemas.microsoft.com/office/drawing/2014/main" xmlns="" id="{6195BF4F-DB2B-4232-A337-DEDD5C7F514C}"/>
                </a:ext>
              </a:extLst>
            </p:cNvPr>
            <p:cNvSpPr/>
            <p:nvPr/>
          </p:nvSpPr>
          <p:spPr>
            <a:xfrm>
              <a:off x="7644130" y="29019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29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24">
              <a:extLst>
                <a:ext uri="{FF2B5EF4-FFF2-40B4-BE49-F238E27FC236}">
                  <a16:creationId xmlns:a16="http://schemas.microsoft.com/office/drawing/2014/main" xmlns="" id="{D6B99F05-7A1A-4C5C-86F8-042BE180F52D}"/>
                </a:ext>
              </a:extLst>
            </p:cNvPr>
            <p:cNvSpPr/>
            <p:nvPr/>
          </p:nvSpPr>
          <p:spPr>
            <a:xfrm>
              <a:off x="7644130" y="28790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-5715" y="5714"/>
                  </a:moveTo>
                  <a:lnTo>
                    <a:pt x="5715" y="5714"/>
                  </a:lnTo>
                </a:path>
              </a:pathLst>
            </a:custGeom>
            <a:grpFill/>
            <a:ln w="11430">
              <a:solidFill>
                <a:srgbClr val="515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96495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5AC1DD-F5A0-4569-A06D-90D398910EFA}"/>
              </a:ext>
            </a:extLst>
          </p:cNvPr>
          <p:cNvSpPr txBox="1"/>
          <p:nvPr/>
        </p:nvSpPr>
        <p:spPr>
          <a:xfrm>
            <a:off x="597091" y="1498601"/>
            <a:ext cx="1037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Правац кретања је замишљена права линија од тачке А до тачке Б.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object 7">
            <a:extLst>
              <a:ext uri="{FF2B5EF4-FFF2-40B4-BE49-F238E27FC236}">
                <a16:creationId xmlns:a16="http://schemas.microsoft.com/office/drawing/2014/main" xmlns="" id="{99BE2102-38AE-4C97-91A4-EE3149D24083}"/>
              </a:ext>
            </a:extLst>
          </p:cNvPr>
          <p:cNvGrpSpPr/>
          <p:nvPr/>
        </p:nvGrpSpPr>
        <p:grpSpPr>
          <a:xfrm>
            <a:off x="1570989" y="4443729"/>
            <a:ext cx="4958715" cy="256540"/>
            <a:chOff x="1570989" y="4443729"/>
            <a:chExt cx="4958715" cy="256540"/>
          </a:xfrm>
        </p:grpSpPr>
        <p:sp>
          <p:nvSpPr>
            <p:cNvPr id="4" name="object 8">
              <a:extLst>
                <a:ext uri="{FF2B5EF4-FFF2-40B4-BE49-F238E27FC236}">
                  <a16:creationId xmlns:a16="http://schemas.microsoft.com/office/drawing/2014/main" xmlns="" id="{18D168A7-371D-4439-A8F0-179C93846D25}"/>
                </a:ext>
              </a:extLst>
            </p:cNvPr>
            <p:cNvSpPr/>
            <p:nvPr/>
          </p:nvSpPr>
          <p:spPr>
            <a:xfrm>
              <a:off x="1811019" y="4571999"/>
              <a:ext cx="4690110" cy="1270"/>
            </a:xfrm>
            <a:custGeom>
              <a:avLst/>
              <a:gdLst/>
              <a:ahLst/>
              <a:cxnLst/>
              <a:rect l="l" t="t" r="r" b="b"/>
              <a:pathLst>
                <a:path w="4690110" h="1270">
                  <a:moveTo>
                    <a:pt x="4690109" y="1269"/>
                  </a:moveTo>
                  <a:lnTo>
                    <a:pt x="0" y="0"/>
                  </a:lnTo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xmlns="" id="{6CB46196-BB80-45E3-A583-5FFCC87E49C2}"/>
                </a:ext>
              </a:extLst>
            </p:cNvPr>
            <p:cNvSpPr/>
            <p:nvPr/>
          </p:nvSpPr>
          <p:spPr>
            <a:xfrm>
              <a:off x="1570989" y="4443729"/>
              <a:ext cx="257810" cy="256540"/>
            </a:xfrm>
            <a:custGeom>
              <a:avLst/>
              <a:gdLst/>
              <a:ahLst/>
              <a:cxnLst/>
              <a:rect l="l" t="t" r="r" b="b"/>
              <a:pathLst>
                <a:path w="257810" h="256539">
                  <a:moveTo>
                    <a:pt x="234949" y="0"/>
                  </a:moveTo>
                  <a:lnTo>
                    <a:pt x="0" y="128270"/>
                  </a:lnTo>
                  <a:lnTo>
                    <a:pt x="234949" y="256540"/>
                  </a:lnTo>
                  <a:lnTo>
                    <a:pt x="257809" y="218440"/>
                  </a:lnTo>
                  <a:lnTo>
                    <a:pt x="92709" y="128270"/>
                  </a:lnTo>
                  <a:lnTo>
                    <a:pt x="257809" y="38100"/>
                  </a:lnTo>
                  <a:lnTo>
                    <a:pt x="2349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4">
            <a:extLst>
              <a:ext uri="{FF2B5EF4-FFF2-40B4-BE49-F238E27FC236}">
                <a16:creationId xmlns:a16="http://schemas.microsoft.com/office/drawing/2014/main" xmlns="" id="{D4727604-91D1-4B8C-9FAE-CAB4757782EC}"/>
              </a:ext>
            </a:extLst>
          </p:cNvPr>
          <p:cNvGrpSpPr/>
          <p:nvPr/>
        </p:nvGrpSpPr>
        <p:grpSpPr>
          <a:xfrm>
            <a:off x="1471294" y="5231129"/>
            <a:ext cx="5100955" cy="256540"/>
            <a:chOff x="1471294" y="5231129"/>
            <a:chExt cx="5100955" cy="256540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7CB8E0CD-3CD4-4A41-BF43-C0D26B6D2667}"/>
                </a:ext>
              </a:extLst>
            </p:cNvPr>
            <p:cNvSpPr/>
            <p:nvPr/>
          </p:nvSpPr>
          <p:spPr>
            <a:xfrm>
              <a:off x="1499869" y="5358129"/>
              <a:ext cx="4832350" cy="1270"/>
            </a:xfrm>
            <a:custGeom>
              <a:avLst/>
              <a:gdLst/>
              <a:ahLst/>
              <a:cxnLst/>
              <a:rect l="l" t="t" r="r" b="b"/>
              <a:pathLst>
                <a:path w="4832350" h="1270">
                  <a:moveTo>
                    <a:pt x="0" y="0"/>
                  </a:moveTo>
                  <a:lnTo>
                    <a:pt x="4832350" y="1270"/>
                  </a:lnTo>
                </a:path>
              </a:pathLst>
            </a:custGeom>
            <a:ln w="57150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xmlns="" id="{45D1838E-6B9C-4562-BB65-A34DE864E335}"/>
                </a:ext>
              </a:extLst>
            </p:cNvPr>
            <p:cNvSpPr/>
            <p:nvPr/>
          </p:nvSpPr>
          <p:spPr>
            <a:xfrm>
              <a:off x="6314440" y="5231129"/>
              <a:ext cx="257810" cy="256540"/>
            </a:xfrm>
            <a:custGeom>
              <a:avLst/>
              <a:gdLst/>
              <a:ahLst/>
              <a:cxnLst/>
              <a:rect l="l" t="t" r="r" b="b"/>
              <a:pathLst>
                <a:path w="257809" h="256539">
                  <a:moveTo>
                    <a:pt x="22860" y="0"/>
                  </a:moveTo>
                  <a:lnTo>
                    <a:pt x="0" y="38100"/>
                  </a:lnTo>
                  <a:lnTo>
                    <a:pt x="165100" y="128270"/>
                  </a:lnTo>
                  <a:lnTo>
                    <a:pt x="0" y="218440"/>
                  </a:lnTo>
                  <a:lnTo>
                    <a:pt x="22860" y="256540"/>
                  </a:lnTo>
                  <a:lnTo>
                    <a:pt x="257810" y="12827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xmlns="" id="{8775EE54-9545-41A5-A589-0ADC28D99199}"/>
              </a:ext>
            </a:extLst>
          </p:cNvPr>
          <p:cNvSpPr/>
          <p:nvPr/>
        </p:nvSpPr>
        <p:spPr>
          <a:xfrm>
            <a:off x="0" y="5001259"/>
            <a:ext cx="9144000" cy="71120"/>
          </a:xfrm>
          <a:custGeom>
            <a:avLst/>
            <a:gdLst/>
            <a:ahLst/>
            <a:cxnLst/>
            <a:rect l="l" t="t" r="r" b="b"/>
            <a:pathLst>
              <a:path w="9144000" h="71120">
                <a:moveTo>
                  <a:pt x="0" y="0"/>
                </a:moveTo>
                <a:lnTo>
                  <a:pt x="9144000" y="71119"/>
                </a:lnTo>
              </a:path>
            </a:pathLst>
          </a:custGeom>
          <a:ln w="76194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126458-8094-4D50-96DB-4A4EA0A80DD3}"/>
              </a:ext>
            </a:extLst>
          </p:cNvPr>
          <p:cNvSpPr txBox="1"/>
          <p:nvPr/>
        </p:nvSpPr>
        <p:spPr>
          <a:xfrm>
            <a:off x="2957287" y="3916917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Смер Београд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D1A838-3374-4AD4-88DC-4E220E9477DC}"/>
              </a:ext>
            </a:extLst>
          </p:cNvPr>
          <p:cNvSpPr txBox="1"/>
          <p:nvPr/>
        </p:nvSpPr>
        <p:spPr>
          <a:xfrm>
            <a:off x="2781300" y="5500369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Смер Нови Сад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BE21615-EDA1-42E9-A3CE-3CD6F722C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483" y="5001258"/>
            <a:ext cx="1613536" cy="1185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439B57-13E5-4CBF-90BD-7AF5BD9CB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399" y="3767477"/>
            <a:ext cx="1628775" cy="10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83532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235</Words>
  <Application>Microsoft Office PowerPoint</Application>
  <PresentationFormat>Custom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Slice</vt:lpstr>
      <vt:lpstr>Кретање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Кретање</dc:title>
  <dc:creator>SANJA</dc:creator>
  <cp:lastModifiedBy>Nenad</cp:lastModifiedBy>
  <cp:revision>43</cp:revision>
  <dcterms:created xsi:type="dcterms:W3CDTF">2020-05-12T13:03:51Z</dcterms:created>
  <dcterms:modified xsi:type="dcterms:W3CDTF">2020-05-14T20:22:15Z</dcterms:modified>
</cp:coreProperties>
</file>